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5" r:id="rId1"/>
  </p:sldMasterIdLst>
  <p:notesMasterIdLst>
    <p:notesMasterId r:id="rId14"/>
  </p:notesMasterIdLst>
  <p:sldIdLst>
    <p:sldId id="383" r:id="rId2"/>
    <p:sldId id="389" r:id="rId3"/>
    <p:sldId id="390" r:id="rId4"/>
    <p:sldId id="391" r:id="rId5"/>
    <p:sldId id="393" r:id="rId6"/>
    <p:sldId id="394" r:id="rId7"/>
    <p:sldId id="395" r:id="rId8"/>
    <p:sldId id="396" r:id="rId9"/>
    <p:sldId id="397" r:id="rId10"/>
    <p:sldId id="398" r:id="rId11"/>
    <p:sldId id="399" r:id="rId12"/>
    <p:sldId id="384" r:id="rId13"/>
  </p:sldIdLst>
  <p:sldSz cx="9144000" cy="6858000" type="screen4x3"/>
  <p:notesSz cx="7004050" cy="9290050"/>
  <p:defaultTextStyle>
    <a:defPPr>
      <a:defRPr lang="zh-TW"/>
    </a:defPPr>
    <a:lvl1pPr algn="l" rtl="0" fontAlgn="base">
      <a:spcBef>
        <a:spcPct val="0"/>
      </a:spcBef>
      <a:spcAft>
        <a:spcPct val="0"/>
      </a:spcAft>
      <a:defRPr kumimoji="1" sz="1600" u="sng" kern="1200">
        <a:solidFill>
          <a:schemeClr val="tx1"/>
        </a:solidFill>
        <a:latin typeface="Arial" charset="0"/>
        <a:ea typeface="Arial Unicode MS" pitchFamily="34" charset="-120"/>
        <a:cs typeface="Arial Unicode MS" pitchFamily="34" charset="-120"/>
      </a:defRPr>
    </a:lvl1pPr>
    <a:lvl2pPr marL="457200" algn="l" rtl="0" fontAlgn="base">
      <a:spcBef>
        <a:spcPct val="0"/>
      </a:spcBef>
      <a:spcAft>
        <a:spcPct val="0"/>
      </a:spcAft>
      <a:defRPr kumimoji="1" sz="1600" u="sng" kern="1200">
        <a:solidFill>
          <a:schemeClr val="tx1"/>
        </a:solidFill>
        <a:latin typeface="Arial" charset="0"/>
        <a:ea typeface="Arial Unicode MS" pitchFamily="34" charset="-120"/>
        <a:cs typeface="Arial Unicode MS" pitchFamily="34" charset="-120"/>
      </a:defRPr>
    </a:lvl2pPr>
    <a:lvl3pPr marL="914400" algn="l" rtl="0" fontAlgn="base">
      <a:spcBef>
        <a:spcPct val="0"/>
      </a:spcBef>
      <a:spcAft>
        <a:spcPct val="0"/>
      </a:spcAft>
      <a:defRPr kumimoji="1" sz="1600" u="sng" kern="1200">
        <a:solidFill>
          <a:schemeClr val="tx1"/>
        </a:solidFill>
        <a:latin typeface="Arial" charset="0"/>
        <a:ea typeface="Arial Unicode MS" pitchFamily="34" charset="-120"/>
        <a:cs typeface="Arial Unicode MS" pitchFamily="34" charset="-120"/>
      </a:defRPr>
    </a:lvl3pPr>
    <a:lvl4pPr marL="1371600" algn="l" rtl="0" fontAlgn="base">
      <a:spcBef>
        <a:spcPct val="0"/>
      </a:spcBef>
      <a:spcAft>
        <a:spcPct val="0"/>
      </a:spcAft>
      <a:defRPr kumimoji="1" sz="1600" u="sng" kern="1200">
        <a:solidFill>
          <a:schemeClr val="tx1"/>
        </a:solidFill>
        <a:latin typeface="Arial" charset="0"/>
        <a:ea typeface="Arial Unicode MS" pitchFamily="34" charset="-120"/>
        <a:cs typeface="Arial Unicode MS" pitchFamily="34" charset="-120"/>
      </a:defRPr>
    </a:lvl4pPr>
    <a:lvl5pPr marL="1828800" algn="l" rtl="0" fontAlgn="base">
      <a:spcBef>
        <a:spcPct val="0"/>
      </a:spcBef>
      <a:spcAft>
        <a:spcPct val="0"/>
      </a:spcAft>
      <a:defRPr kumimoji="1" sz="1600" u="sng" kern="1200">
        <a:solidFill>
          <a:schemeClr val="tx1"/>
        </a:solidFill>
        <a:latin typeface="Arial" charset="0"/>
        <a:ea typeface="Arial Unicode MS" pitchFamily="34" charset="-120"/>
        <a:cs typeface="Arial Unicode MS" pitchFamily="34" charset="-120"/>
      </a:defRPr>
    </a:lvl5pPr>
    <a:lvl6pPr marL="2286000" algn="l" defTabSz="914400" rtl="0" eaLnBrk="1" latinLnBrk="0" hangingPunct="1">
      <a:defRPr kumimoji="1" sz="1600" u="sng" kern="1200">
        <a:solidFill>
          <a:schemeClr val="tx1"/>
        </a:solidFill>
        <a:latin typeface="Arial" charset="0"/>
        <a:ea typeface="Arial Unicode MS" pitchFamily="34" charset="-120"/>
        <a:cs typeface="Arial Unicode MS" pitchFamily="34" charset="-120"/>
      </a:defRPr>
    </a:lvl6pPr>
    <a:lvl7pPr marL="2743200" algn="l" defTabSz="914400" rtl="0" eaLnBrk="1" latinLnBrk="0" hangingPunct="1">
      <a:defRPr kumimoji="1" sz="1600" u="sng" kern="1200">
        <a:solidFill>
          <a:schemeClr val="tx1"/>
        </a:solidFill>
        <a:latin typeface="Arial" charset="0"/>
        <a:ea typeface="Arial Unicode MS" pitchFamily="34" charset="-120"/>
        <a:cs typeface="Arial Unicode MS" pitchFamily="34" charset="-120"/>
      </a:defRPr>
    </a:lvl7pPr>
    <a:lvl8pPr marL="3200400" algn="l" defTabSz="914400" rtl="0" eaLnBrk="1" latinLnBrk="0" hangingPunct="1">
      <a:defRPr kumimoji="1" sz="1600" u="sng" kern="1200">
        <a:solidFill>
          <a:schemeClr val="tx1"/>
        </a:solidFill>
        <a:latin typeface="Arial" charset="0"/>
        <a:ea typeface="Arial Unicode MS" pitchFamily="34" charset="-120"/>
        <a:cs typeface="Arial Unicode MS" pitchFamily="34" charset="-120"/>
      </a:defRPr>
    </a:lvl8pPr>
    <a:lvl9pPr marL="3657600" algn="l" defTabSz="914400" rtl="0" eaLnBrk="1" latinLnBrk="0" hangingPunct="1">
      <a:defRPr kumimoji="1" sz="1600" u="sng" kern="1200">
        <a:solidFill>
          <a:schemeClr val="tx1"/>
        </a:solidFill>
        <a:latin typeface="Arial" charset="0"/>
        <a:ea typeface="Arial Unicode MS" pitchFamily="34" charset="-120"/>
        <a:cs typeface="Arial Unicode MS" pitchFamily="34" charset="-12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0000FF"/>
    <a:srgbClr val="006600"/>
    <a:srgbClr val="FFFF66"/>
    <a:srgbClr val="003399"/>
    <a:srgbClr val="0000CC"/>
    <a:srgbClr val="FF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2595" autoAdjust="0"/>
    <p:restoredTop sz="94576" autoAdjust="0"/>
  </p:normalViewPr>
  <p:slideViewPr>
    <p:cSldViewPr>
      <p:cViewPr varScale="1">
        <p:scale>
          <a:sx n="86" d="100"/>
          <a:sy n="86" d="100"/>
        </p:scale>
        <p:origin x="-132" y="-84"/>
      </p:cViewPr>
      <p:guideLst>
        <p:guide orient="horz" pos="1248"/>
        <p:guide pos="4128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75" d="100"/>
        <a:sy n="75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90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35300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 u="none">
                <a:latin typeface="Arial" charset="0"/>
                <a:ea typeface="新細明體" pitchFamily="18" charset="-120"/>
                <a:cs typeface="+mn-cs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123907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967163" y="0"/>
            <a:ext cx="3035300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u="none">
                <a:latin typeface="Arial" charset="0"/>
                <a:ea typeface="新細明體" pitchFamily="18" charset="-120"/>
                <a:cs typeface="+mn-cs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16388" name="Rectangle 4"/>
          <p:cNvSpPr>
            <a:spLocks noGrp="1" noRot="1" noChangeArrowheads="1" noTextEdit="1"/>
          </p:cNvSpPr>
          <p:nvPr>
            <p:ph type="sldImg" idx="2"/>
          </p:nvPr>
        </p:nvSpPr>
        <p:spPr bwMode="auto">
          <a:xfrm>
            <a:off x="1181100" y="696913"/>
            <a:ext cx="4643438" cy="3482975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23909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701675" y="4413250"/>
            <a:ext cx="5602288" cy="417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noProof="0" smtClean="0"/>
              <a:t>按一下以編輯母片</a:t>
            </a:r>
          </a:p>
          <a:p>
            <a:pPr lvl="1"/>
            <a:r>
              <a:rPr lang="zh-TW" altLang="en-US" noProof="0" smtClean="0"/>
              <a:t>第二層</a:t>
            </a:r>
          </a:p>
          <a:p>
            <a:pPr lvl="2"/>
            <a:r>
              <a:rPr lang="zh-TW" altLang="en-US" noProof="0" smtClean="0"/>
              <a:t>第三層</a:t>
            </a:r>
          </a:p>
          <a:p>
            <a:pPr lvl="3"/>
            <a:r>
              <a:rPr lang="zh-TW" altLang="en-US" noProof="0" smtClean="0"/>
              <a:t>第四層</a:t>
            </a:r>
          </a:p>
          <a:p>
            <a:pPr lvl="4"/>
            <a:r>
              <a:rPr lang="zh-TW" altLang="en-US" noProof="0" smtClean="0"/>
              <a:t>第五層</a:t>
            </a:r>
          </a:p>
        </p:txBody>
      </p:sp>
      <p:sp>
        <p:nvSpPr>
          <p:cNvPr id="123910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823325"/>
            <a:ext cx="3035300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 u="none">
                <a:latin typeface="Arial" charset="0"/>
                <a:ea typeface="新細明體" pitchFamily="18" charset="-120"/>
                <a:cs typeface="+mn-cs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12391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967163" y="8823325"/>
            <a:ext cx="3035300" cy="465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u="none">
                <a:latin typeface="Arial" charset="0"/>
                <a:ea typeface="新細明體" pitchFamily="18" charset="-120"/>
                <a:cs typeface="+mn-cs"/>
              </a:defRPr>
            </a:lvl1pPr>
          </a:lstStyle>
          <a:p>
            <a:pPr>
              <a:defRPr/>
            </a:pPr>
            <a:fld id="{404B2FD6-82ED-47F6-8A0E-4A02E020E15E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29519156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charset="0"/>
        <a:ea typeface="新細明體" pitchFamily="18" charset="-120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charset="0"/>
        <a:ea typeface="新細明體" pitchFamily="18" charset="-120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charset="0"/>
        <a:ea typeface="新細明體" pitchFamily="18" charset="-120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charset="0"/>
        <a:ea typeface="新細明體" pitchFamily="18" charset="-120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charset="0"/>
        <a:ea typeface="新細明體" pitchFamily="18" charset="-120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4744"/>
            <a:ext cx="7772400" cy="1296144"/>
          </a:xfrm>
        </p:spPr>
        <p:txBody>
          <a:bodyPr>
            <a:normAutofit/>
          </a:bodyPr>
          <a:lstStyle>
            <a:lvl1pPr algn="ctr">
              <a:defRPr sz="4000">
                <a:solidFill>
                  <a:srgbClr val="E61C0E"/>
                </a:solidFill>
                <a:latin typeface="+mn-lt"/>
                <a:ea typeface="+mn-ea"/>
                <a:cs typeface="Arial" pitchFamily="34" charset="0"/>
              </a:defRPr>
            </a:lvl1pPr>
          </a:lstStyle>
          <a:p>
            <a:r>
              <a:rPr lang="en-US" altLang="zh-TW" dirty="0" smtClean="0"/>
              <a:t>Click to edit Master title style</a:t>
            </a:r>
            <a:endParaRPr lang="zh-TW" alt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869160"/>
            <a:ext cx="6400800" cy="576064"/>
          </a:xfrm>
        </p:spPr>
        <p:txBody>
          <a:bodyPr>
            <a:normAutofit/>
          </a:bodyPr>
          <a:lstStyle>
            <a:lvl1pPr marL="0" indent="0" algn="ctr">
              <a:buNone/>
              <a:defRPr sz="3000">
                <a:solidFill>
                  <a:srgbClr val="002060"/>
                </a:solidFill>
                <a:latin typeface="+mn-lt"/>
                <a:ea typeface="+mn-ea"/>
                <a:cs typeface="Arial" pitchFamily="34" charset="0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altLang="zh-TW" smtClean="0"/>
              <a:t>Click to edit Master subtitle style</a:t>
            </a:r>
            <a:endParaRPr lang="en-US" altLang="zh-TW" dirty="0" smtClean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>
          <a:xfrm>
            <a:off x="7164388" y="6356350"/>
            <a:ext cx="1916112" cy="365125"/>
          </a:xfrm>
        </p:spPr>
        <p:txBody>
          <a:bodyPr/>
          <a:lstStyle>
            <a:lvl1pPr algn="ctr">
              <a:defRPr b="1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</a:lstStyle>
          <a:p>
            <a:pPr>
              <a:defRPr/>
            </a:pPr>
            <a:fld id="{FFBB9937-EF79-4D54-B48E-22EDEB19FC79}" type="datetime1">
              <a:rPr lang="zh-TW" altLang="en-US"/>
              <a:pPr>
                <a:defRPr/>
              </a:pPr>
              <a:t>2013/4/23</a:t>
            </a:fld>
            <a:endParaRPr lang="zh-TW" alt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</a:lstStyle>
          <a:p>
            <a:pPr>
              <a:defRPr/>
            </a:pPr>
            <a:fld id="{0F6A6399-86C8-4EDA-A11F-22AA2E1B2DC1}" type="slidenum">
              <a:rPr lang="zh-TW" altLang="en-US"/>
              <a:pPr>
                <a:defRPr/>
              </a:pPr>
              <a:t>‹#›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887726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dirty="0" smtClean="0"/>
              <a:t>Click to edit Master title style</a:t>
            </a:r>
            <a:endParaRPr lang="zh-TW" alt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2pPr marL="742950" indent="-285750">
              <a:spcBef>
                <a:spcPts val="1000"/>
              </a:spcBef>
              <a:buFont typeface="Arial" pitchFamily="34" charset="0"/>
              <a:buChar char="•"/>
              <a:defRPr/>
            </a:lvl2pPr>
            <a:lvl3pPr>
              <a:spcBef>
                <a:spcPts val="1000"/>
              </a:spcBef>
              <a:defRPr/>
            </a:lvl3pPr>
            <a:lvl4pPr marL="1714500" indent="-342900">
              <a:spcBef>
                <a:spcPts val="1000"/>
              </a:spcBef>
              <a:buFont typeface="Calibri" pitchFamily="34" charset="0"/>
              <a:buChar char="»"/>
              <a:defRPr/>
            </a:lvl4pPr>
            <a:lvl5pPr marL="2057400" indent="-228600">
              <a:spcBef>
                <a:spcPts val="1000"/>
              </a:spcBef>
              <a:buFont typeface="Arial" pitchFamily="34" charset="0"/>
              <a:buChar char="»"/>
              <a:defRPr/>
            </a:lvl5pPr>
          </a:lstStyle>
          <a:p>
            <a:pPr lvl="0"/>
            <a:r>
              <a:rPr lang="en-US" altLang="zh-TW" dirty="0" smtClean="0"/>
              <a:t>Click to edit Master text styles</a:t>
            </a:r>
          </a:p>
          <a:p>
            <a:pPr lvl="1"/>
            <a:r>
              <a:rPr lang="en-US" altLang="zh-TW" dirty="0" smtClean="0"/>
              <a:t>Second level</a:t>
            </a:r>
          </a:p>
          <a:p>
            <a:pPr lvl="2"/>
            <a:r>
              <a:rPr lang="en-US" altLang="zh-TW" dirty="0" smtClean="0"/>
              <a:t>Third level</a:t>
            </a:r>
          </a:p>
          <a:p>
            <a:pPr lvl="3"/>
            <a:r>
              <a:rPr lang="en-US" altLang="zh-TW" dirty="0" smtClean="0"/>
              <a:t>Fourth level</a:t>
            </a:r>
          </a:p>
          <a:p>
            <a:pPr lvl="4"/>
            <a:r>
              <a:rPr lang="en-US" altLang="zh-TW" dirty="0" smtClean="0"/>
              <a:t>Fifth level</a:t>
            </a:r>
            <a:endParaRPr lang="zh-TW" alt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2C4088-28C1-4665-8A2E-7ED9AFD910F8}" type="datetime1">
              <a:rPr lang="zh-TW" altLang="en-US"/>
              <a:pPr>
                <a:defRPr/>
              </a:pPr>
              <a:t>2013/4/23</a:t>
            </a:fld>
            <a:endParaRPr lang="zh-TW" alt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0EC6CA-5164-4EDA-B5CD-72CB515F04AB}" type="slidenum">
              <a:rPr lang="zh-TW" altLang="en-US"/>
              <a:pPr>
                <a:defRPr/>
              </a:pPr>
              <a:t>‹#›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403548941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2982218"/>
            <a:ext cx="8496944" cy="893564"/>
          </a:xfrm>
        </p:spPr>
        <p:txBody>
          <a:bodyPr/>
          <a:lstStyle/>
          <a:p>
            <a:r>
              <a:rPr lang="en-US" altLang="zh-TW" smtClean="0"/>
              <a:t>Click to edit Master title style</a:t>
            </a:r>
            <a:endParaRPr lang="zh-TW" alt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C4EAEC-94B4-462C-B9BD-BA2D3172FF10}" type="datetime1">
              <a:rPr lang="zh-TW" altLang="en-US"/>
              <a:pPr>
                <a:defRPr/>
              </a:pPr>
              <a:t>2013/4/23</a:t>
            </a:fld>
            <a:endParaRPr lang="zh-TW" alt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1441B6-D8E9-46D3-B46C-7CA98737241E}" type="slidenum">
              <a:rPr lang="zh-TW" altLang="en-US"/>
              <a:pPr>
                <a:defRPr/>
              </a:pPr>
              <a:t>‹#›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331106477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ABAD75-51E1-4D78-840D-FBE92075B85D}" type="datetime1">
              <a:rPr lang="zh-TW" altLang="en-US"/>
              <a:pPr>
                <a:defRPr/>
              </a:pPr>
              <a:t>2013/4/23</a:t>
            </a:fld>
            <a:endParaRPr lang="en-US" altLang="zh-TW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</p:spPr>
        <p:txBody>
          <a:bodyPr/>
          <a:lstStyle>
            <a:lvl1pPr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6E3DC7B-9AF9-476B-8165-740F34A029D3}" type="slidenum">
              <a:rPr lang="zh-TW" altLang="en-US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35240116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png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11"/>
          <p:cNvPicPr>
            <a:picLocks noChangeAspect="1" noChangeArrowheads="1"/>
          </p:cNvPicPr>
          <p:nvPr userDrawn="1"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027" name="Title Placeholder 1"/>
          <p:cNvSpPr>
            <a:spLocks noGrp="1"/>
          </p:cNvSpPr>
          <p:nvPr>
            <p:ph type="title"/>
          </p:nvPr>
        </p:nvSpPr>
        <p:spPr bwMode="auto">
          <a:xfrm>
            <a:off x="323850" y="15875"/>
            <a:ext cx="8496300" cy="892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TW" smtClean="0"/>
              <a:t>Click to edit Master title style</a:t>
            </a:r>
            <a:endParaRPr lang="zh-TW" altLang="en-US" smtClean="0"/>
          </a:p>
        </p:txBody>
      </p:sp>
      <p:sp>
        <p:nvSpPr>
          <p:cNvPr id="1028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323850" y="981075"/>
            <a:ext cx="8496300" cy="532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TW" smtClean="0"/>
              <a:t>Click to edit Master text styles</a:t>
            </a:r>
          </a:p>
          <a:p>
            <a:pPr lvl="1"/>
            <a:r>
              <a:rPr lang="en-US" altLang="zh-TW" smtClean="0"/>
              <a:t>Second level</a:t>
            </a:r>
          </a:p>
          <a:p>
            <a:pPr lvl="2"/>
            <a:r>
              <a:rPr lang="en-US" altLang="zh-TW" smtClean="0"/>
              <a:t>Third level</a:t>
            </a:r>
          </a:p>
          <a:p>
            <a:pPr lvl="3"/>
            <a:r>
              <a:rPr lang="en-US" altLang="zh-TW" smtClean="0"/>
              <a:t>Fourth level</a:t>
            </a:r>
          </a:p>
          <a:p>
            <a:pPr lvl="4"/>
            <a:r>
              <a:rPr lang="en-US" altLang="zh-TW" smtClean="0"/>
              <a:t>Fifth level</a:t>
            </a:r>
            <a:endParaRPr lang="zh-TW" alt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23850" y="63817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32849B4F-E893-4AEA-9246-D601DB774642}" type="datetime1">
              <a:rPr lang="zh-TW" altLang="en-US"/>
              <a:pPr>
                <a:defRPr/>
              </a:pPr>
              <a:t>2013/4/23</a:t>
            </a:fld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662363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bg1">
                    <a:lumMod val="50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0410E7E5-6769-4AC6-B2BB-439845BC30CD}" type="slidenum">
              <a:rPr lang="zh-TW" altLang="en-US"/>
              <a:pPr>
                <a:defRPr/>
              </a:pPr>
              <a:t>‹#›</a:t>
            </a:fld>
            <a:endParaRPr lang="zh-TW" alt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6" r:id="rId1"/>
    <p:sldLayoutId id="2147483724" r:id="rId2"/>
    <p:sldLayoutId id="2147483725" r:id="rId3"/>
    <p:sldLayoutId id="2147483727" r:id="rId4"/>
  </p:sldLayoutIdLst>
  <p:timing>
    <p:tnLst>
      <p:par>
        <p:cTn id="1" dur="indefinite" restart="never" nodeType="tmRoot"/>
      </p:par>
    </p:tnLst>
  </p:timing>
  <p:hf hd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3600" b="1" kern="1200">
          <a:solidFill>
            <a:srgbClr val="D00600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D00600"/>
          </a:solidFill>
          <a:latin typeface="Calibri" pitchFamily="34" charset="0"/>
          <a:ea typeface="新細明體" charset="-12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D00600"/>
          </a:solidFill>
          <a:latin typeface="Calibri" pitchFamily="34" charset="0"/>
          <a:ea typeface="新細明體" charset="-12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D00600"/>
          </a:solidFill>
          <a:latin typeface="Calibri" pitchFamily="34" charset="0"/>
          <a:ea typeface="新細明體" charset="-12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D00600"/>
          </a:solidFill>
          <a:latin typeface="Calibri" pitchFamily="34" charset="0"/>
          <a:ea typeface="新細明體" charset="-120"/>
        </a:defRPr>
      </a:lvl5pPr>
      <a:lvl6pPr marL="457200" algn="ctr" rtl="0" fontAlgn="base">
        <a:spcBef>
          <a:spcPct val="0"/>
        </a:spcBef>
        <a:spcAft>
          <a:spcPct val="0"/>
        </a:spcAft>
        <a:defRPr sz="3600" b="1">
          <a:solidFill>
            <a:srgbClr val="D00600"/>
          </a:solidFill>
          <a:latin typeface="Calibri" pitchFamily="34" charset="0"/>
          <a:ea typeface="新細明體" charset="-120"/>
        </a:defRPr>
      </a:lvl6pPr>
      <a:lvl7pPr marL="914400" algn="ctr" rtl="0" fontAlgn="base">
        <a:spcBef>
          <a:spcPct val="0"/>
        </a:spcBef>
        <a:spcAft>
          <a:spcPct val="0"/>
        </a:spcAft>
        <a:defRPr sz="3600" b="1">
          <a:solidFill>
            <a:srgbClr val="D00600"/>
          </a:solidFill>
          <a:latin typeface="Calibri" pitchFamily="34" charset="0"/>
          <a:ea typeface="新細明體" charset="-120"/>
        </a:defRPr>
      </a:lvl7pPr>
      <a:lvl8pPr marL="1371600" algn="ctr" rtl="0" fontAlgn="base">
        <a:spcBef>
          <a:spcPct val="0"/>
        </a:spcBef>
        <a:spcAft>
          <a:spcPct val="0"/>
        </a:spcAft>
        <a:defRPr sz="3600" b="1">
          <a:solidFill>
            <a:srgbClr val="D00600"/>
          </a:solidFill>
          <a:latin typeface="Calibri" pitchFamily="34" charset="0"/>
          <a:ea typeface="新細明體" charset="-120"/>
        </a:defRPr>
      </a:lvl8pPr>
      <a:lvl9pPr marL="1828800" algn="ctr" rtl="0" fontAlgn="base">
        <a:spcBef>
          <a:spcPct val="0"/>
        </a:spcBef>
        <a:spcAft>
          <a:spcPct val="0"/>
        </a:spcAft>
        <a:defRPr sz="3600" b="1">
          <a:solidFill>
            <a:srgbClr val="D00600"/>
          </a:solidFill>
          <a:latin typeface="Calibri" pitchFamily="34" charset="0"/>
          <a:ea typeface="新細明體" charset="-12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rgbClr val="D00600"/>
        </a:buClr>
        <a:buFont typeface="Arial" charset="0"/>
        <a:buChar char="•"/>
        <a:defRPr sz="2800" b="1" kern="1200">
          <a:solidFill>
            <a:schemeClr val="tx1"/>
          </a:solidFill>
          <a:latin typeface="+mn-lt"/>
          <a:ea typeface="+mn-ea"/>
          <a:cs typeface="Arial" pitchFamily="34" charset="0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rgbClr val="D00600"/>
        </a:buClr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Arial" pitchFamily="34" charset="0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rgbClr val="D00600"/>
        </a:buClr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Arial" pitchFamily="34" charset="0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rgbClr val="D00600"/>
        </a:buClr>
        <a:buFont typeface="Arial" charset="0"/>
        <a:buChar char="–"/>
        <a:defRPr sz="2400" kern="1200">
          <a:solidFill>
            <a:schemeClr val="tx1"/>
          </a:solidFill>
          <a:latin typeface="+mn-lt"/>
          <a:ea typeface="+mn-ea"/>
          <a:cs typeface="Arial" pitchFamily="34" charset="0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rgbClr val="D00600"/>
        </a:buClr>
        <a:buFont typeface="Arial" charset="0"/>
        <a:buChar char="»"/>
        <a:defRPr sz="2400" kern="1200">
          <a:solidFill>
            <a:schemeClr val="tx1"/>
          </a:solidFill>
          <a:latin typeface="+mn-lt"/>
          <a:ea typeface="+mn-ea"/>
          <a:cs typeface="Arial" pitchFamily="34" charset="0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82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5800" y="1125538"/>
            <a:ext cx="7772400" cy="1295400"/>
          </a:xfrm>
        </p:spPr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en-US" altLang="zh-TW" dirty="0" err="1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NuMicro</a:t>
            </a:r>
            <a:r>
              <a:rPr lang="en-US" altLang="zh-TW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 Nano</a:t>
            </a:r>
            <a:br>
              <a:rPr lang="en-US" altLang="zh-TW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</a:br>
            <a:r>
              <a:rPr lang="en-US" altLang="zh-TW" dirty="0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 EBI</a:t>
            </a:r>
            <a:endParaRPr lang="zh-TW" altLang="en-US" dirty="0" smtClean="0"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750888" y="4629150"/>
            <a:ext cx="7632700" cy="704850"/>
          </a:xfrm>
        </p:spPr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en-US" altLang="zh-TW" smtClean="0">
                <a:cs typeface="Arial" charset="0"/>
              </a:rPr>
              <a:t>NuMicro@nuvoton.com</a:t>
            </a:r>
          </a:p>
        </p:txBody>
      </p:sp>
      <p:sp>
        <p:nvSpPr>
          <p:cNvPr id="4100" name="Rectangle 7"/>
          <p:cNvSpPr>
            <a:spLocks noGrp="1" noChangeArrowheads="1"/>
          </p:cNvSpPr>
          <p:nvPr>
            <p:ph type="sldNum" sz="quarter" idx="1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 kumimoji="1" sz="1600" u="sng">
                <a:solidFill>
                  <a:schemeClr val="tx1"/>
                </a:solidFill>
                <a:latin typeface="Arial" charset="0"/>
                <a:ea typeface="Arial Unicode MS" pitchFamily="34" charset="-120"/>
                <a:cs typeface="Arial Unicode MS" pitchFamily="34" charset="-120"/>
              </a:defRPr>
            </a:lvl1pPr>
            <a:lvl2pPr marL="742950" indent="-285750" eaLnBrk="0" hangingPunct="0">
              <a:defRPr kumimoji="1" sz="1600" u="sng">
                <a:solidFill>
                  <a:schemeClr val="tx1"/>
                </a:solidFill>
                <a:latin typeface="Arial" charset="0"/>
                <a:ea typeface="Arial Unicode MS" pitchFamily="34" charset="-120"/>
                <a:cs typeface="Arial Unicode MS" pitchFamily="34" charset="-120"/>
              </a:defRPr>
            </a:lvl2pPr>
            <a:lvl3pPr marL="1143000" indent="-228600" eaLnBrk="0" hangingPunct="0">
              <a:defRPr kumimoji="1" sz="1600" u="sng">
                <a:solidFill>
                  <a:schemeClr val="tx1"/>
                </a:solidFill>
                <a:latin typeface="Arial" charset="0"/>
                <a:ea typeface="Arial Unicode MS" pitchFamily="34" charset="-120"/>
                <a:cs typeface="Arial Unicode MS" pitchFamily="34" charset="-120"/>
              </a:defRPr>
            </a:lvl3pPr>
            <a:lvl4pPr marL="1600200" indent="-228600" eaLnBrk="0" hangingPunct="0">
              <a:defRPr kumimoji="1" sz="1600" u="sng">
                <a:solidFill>
                  <a:schemeClr val="tx1"/>
                </a:solidFill>
                <a:latin typeface="Arial" charset="0"/>
                <a:ea typeface="Arial Unicode MS" pitchFamily="34" charset="-120"/>
                <a:cs typeface="Arial Unicode MS" pitchFamily="34" charset="-120"/>
              </a:defRPr>
            </a:lvl4pPr>
            <a:lvl5pPr marL="2057400" indent="-228600" eaLnBrk="0" hangingPunct="0">
              <a:defRPr kumimoji="1" sz="1600" u="sng">
                <a:solidFill>
                  <a:schemeClr val="tx1"/>
                </a:solidFill>
                <a:latin typeface="Arial" charset="0"/>
                <a:ea typeface="Arial Unicode MS" pitchFamily="34" charset="-120"/>
                <a:cs typeface="Arial Unicode MS" pitchFamily="34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 u="sng">
                <a:solidFill>
                  <a:schemeClr val="tx1"/>
                </a:solidFill>
                <a:latin typeface="Arial" charset="0"/>
                <a:ea typeface="Arial Unicode MS" pitchFamily="34" charset="-120"/>
                <a:cs typeface="Arial Unicode MS" pitchFamily="34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 u="sng">
                <a:solidFill>
                  <a:schemeClr val="tx1"/>
                </a:solidFill>
                <a:latin typeface="Arial" charset="0"/>
                <a:ea typeface="Arial Unicode MS" pitchFamily="34" charset="-120"/>
                <a:cs typeface="Arial Unicode MS" pitchFamily="34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 u="sng">
                <a:solidFill>
                  <a:schemeClr val="tx1"/>
                </a:solidFill>
                <a:latin typeface="Arial" charset="0"/>
                <a:ea typeface="Arial Unicode MS" pitchFamily="34" charset="-120"/>
                <a:cs typeface="Arial Unicode MS" pitchFamily="34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 u="sng">
                <a:solidFill>
                  <a:schemeClr val="tx1"/>
                </a:solidFill>
                <a:latin typeface="Arial" charset="0"/>
                <a:ea typeface="Arial Unicode MS" pitchFamily="34" charset="-120"/>
                <a:cs typeface="Arial Unicode MS" pitchFamily="34" charset="-12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F4437A17-7954-45CC-AF1D-018A778F2BF7}" type="slidenum">
              <a:rPr kumimoji="0" lang="zh-TW" altLang="en-US" sz="1400" u="none" smtClean="0">
                <a:ea typeface="MS PGothic" pitchFamily="34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</a:t>
            </a:fld>
            <a:endParaRPr kumimoji="0" lang="en-US" altLang="zh-TW" sz="1400" u="none" smtClean="0">
              <a:ea typeface="MS PGothic" pitchFamily="34" charset="-128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内容</a:t>
            </a:r>
            <a:endParaRPr lang="zh-TW" altLang="en-US" smtClean="0"/>
          </a:p>
        </p:txBody>
      </p:sp>
      <p:sp>
        <p:nvSpPr>
          <p:cNvPr id="512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altLang="zh-TW" smtClean="0">
                <a:cs typeface="Arial" charset="0"/>
              </a:rPr>
              <a:t>EBI </a:t>
            </a:r>
            <a:r>
              <a:rPr lang="zh-CN" altLang="en-US" smtClean="0">
                <a:cs typeface="Arial" charset="0"/>
              </a:rPr>
              <a:t>介绍</a:t>
            </a:r>
            <a:endParaRPr lang="en-US" altLang="zh-TW" smtClean="0">
              <a:cs typeface="Arial" charset="0"/>
            </a:endParaRPr>
          </a:p>
          <a:p>
            <a:pPr eaLnBrk="1" hangingPunct="1"/>
            <a:r>
              <a:rPr lang="en-US" altLang="zh-TW" smtClean="0">
                <a:cs typeface="Arial" charset="0"/>
              </a:rPr>
              <a:t>EBI </a:t>
            </a:r>
            <a:r>
              <a:rPr lang="zh-CN" altLang="en-US" smtClean="0">
                <a:cs typeface="Arial" charset="0"/>
              </a:rPr>
              <a:t>特性</a:t>
            </a:r>
            <a:endParaRPr lang="en-US" altLang="zh-TW" smtClean="0">
              <a:cs typeface="Arial" charset="0"/>
            </a:endParaRPr>
          </a:p>
          <a:p>
            <a:pPr eaLnBrk="1" hangingPunct="1"/>
            <a:r>
              <a:rPr lang="en-US" altLang="zh-TW" smtClean="0">
                <a:cs typeface="Arial" charset="0"/>
              </a:rPr>
              <a:t>EBI </a:t>
            </a:r>
            <a:r>
              <a:rPr lang="zh-CN" altLang="en-US" smtClean="0">
                <a:cs typeface="Arial" charset="0"/>
              </a:rPr>
              <a:t>方块图</a:t>
            </a:r>
            <a:endParaRPr lang="en-US" altLang="zh-TW" smtClean="0">
              <a:cs typeface="Arial" charset="0"/>
            </a:endParaRPr>
          </a:p>
          <a:p>
            <a:pPr eaLnBrk="1" hangingPunct="1"/>
            <a:r>
              <a:rPr lang="en-US" altLang="zh-TW" smtClean="0">
                <a:cs typeface="Arial" charset="0"/>
              </a:rPr>
              <a:t>16/8 bit EBI </a:t>
            </a:r>
            <a:r>
              <a:rPr lang="zh-CN" altLang="en-US" smtClean="0">
                <a:cs typeface="Arial" charset="0"/>
              </a:rPr>
              <a:t>和外设的连接</a:t>
            </a:r>
            <a:endParaRPr lang="en-US" altLang="zh-TW" smtClean="0">
              <a:cs typeface="Arial" charset="0"/>
            </a:endParaRPr>
          </a:p>
          <a:p>
            <a:pPr eaLnBrk="1" hangingPunct="1"/>
            <a:r>
              <a:rPr lang="en-US" altLang="zh-TW" smtClean="0">
                <a:cs typeface="Arial" charset="0"/>
              </a:rPr>
              <a:t>EBI </a:t>
            </a:r>
            <a:r>
              <a:rPr lang="zh-CN" altLang="en-US" smtClean="0">
                <a:cs typeface="Arial" charset="0"/>
              </a:rPr>
              <a:t>时序</a:t>
            </a:r>
            <a:endParaRPr lang="en-US" altLang="zh-TW" smtClean="0">
              <a:cs typeface="Arial" charset="0"/>
            </a:endParaRPr>
          </a:p>
          <a:p>
            <a:pPr eaLnBrk="1" hangingPunct="1"/>
            <a:r>
              <a:rPr lang="zh-CN" altLang="en-US" smtClean="0">
                <a:cs typeface="Arial" charset="0"/>
              </a:rPr>
              <a:t>范例</a:t>
            </a:r>
            <a:endParaRPr lang="en-US" altLang="zh-TW" smtClean="0">
              <a:cs typeface="Arial" charset="0"/>
            </a:endParaRPr>
          </a:p>
          <a:p>
            <a:endParaRPr lang="zh-TW" altLang="en-US" smtClean="0">
              <a:cs typeface="Arial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2FD1870A-48E6-4AAD-833B-83AF15F0F1B7}" type="slidenum">
              <a:rPr lang="zh-TW" altLang="en-US" smtClean="0"/>
              <a:pPr>
                <a:defRPr/>
              </a:pPr>
              <a:t>2</a:t>
            </a:fld>
            <a:endParaRPr lang="zh-TW" altLang="en-US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smtClean="0"/>
              <a:t>EBI </a:t>
            </a:r>
            <a:r>
              <a:rPr lang="zh-CN" altLang="en-US" smtClean="0"/>
              <a:t>介绍</a:t>
            </a:r>
            <a:endParaRPr lang="zh-TW" altLang="en-US" smtClean="0"/>
          </a:p>
        </p:txBody>
      </p:sp>
      <p:sp>
        <p:nvSpPr>
          <p:cNvPr id="6147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altLang="zh-TW" smtClean="0">
                <a:cs typeface="Arial" charset="0"/>
              </a:rPr>
              <a:t>External bus interface(EBI) to access external device</a:t>
            </a:r>
          </a:p>
          <a:p>
            <a:pPr eaLnBrk="1" hangingPunct="1"/>
            <a:r>
              <a:rPr lang="en-US" altLang="zh-TW" smtClean="0">
                <a:cs typeface="Arial" charset="0"/>
              </a:rPr>
              <a:t>Interface Signals</a:t>
            </a:r>
          </a:p>
          <a:p>
            <a:pPr lvl="1" eaLnBrk="1" hangingPunct="1">
              <a:buFont typeface="Arial" charset="0"/>
              <a:buChar char="•"/>
            </a:pPr>
            <a:r>
              <a:rPr lang="en-US" altLang="zh-TW" smtClean="0">
                <a:cs typeface="Arial" charset="0"/>
              </a:rPr>
              <a:t>EBI_MCLK 	</a:t>
            </a:r>
          </a:p>
          <a:p>
            <a:pPr lvl="1" eaLnBrk="1" hangingPunct="1">
              <a:buFont typeface="Arial" charset="0"/>
              <a:buChar char="•"/>
            </a:pPr>
            <a:r>
              <a:rPr lang="en-US" altLang="zh-TW" smtClean="0">
                <a:cs typeface="Arial" charset="0"/>
              </a:rPr>
              <a:t>AD[15:0] 	</a:t>
            </a:r>
          </a:p>
          <a:p>
            <a:pPr lvl="1" eaLnBrk="1" hangingPunct="1">
              <a:buFont typeface="Arial" charset="0"/>
              <a:buChar char="•"/>
            </a:pPr>
            <a:r>
              <a:rPr lang="en-US" altLang="zh-TW" smtClean="0">
                <a:cs typeface="Arial" charset="0"/>
              </a:rPr>
              <a:t>nCS 	</a:t>
            </a:r>
          </a:p>
          <a:p>
            <a:pPr lvl="1" eaLnBrk="1" hangingPunct="1">
              <a:buFont typeface="Arial" charset="0"/>
              <a:buChar char="•"/>
            </a:pPr>
            <a:r>
              <a:rPr lang="en-US" altLang="zh-TW" smtClean="0">
                <a:cs typeface="Arial" charset="0"/>
              </a:rPr>
              <a:t>nRD 	</a:t>
            </a:r>
          </a:p>
          <a:p>
            <a:pPr lvl="1" eaLnBrk="1" hangingPunct="1">
              <a:buFont typeface="Arial" charset="0"/>
              <a:buChar char="•"/>
            </a:pPr>
            <a:r>
              <a:rPr lang="en-US" altLang="zh-TW" smtClean="0">
                <a:cs typeface="Arial" charset="0"/>
              </a:rPr>
              <a:t>nWR 	</a:t>
            </a:r>
          </a:p>
          <a:p>
            <a:pPr lvl="1" eaLnBrk="1" hangingPunct="1">
              <a:buFont typeface="Arial" charset="0"/>
              <a:buChar char="•"/>
            </a:pPr>
            <a:r>
              <a:rPr lang="en-US" altLang="zh-TW" smtClean="0">
                <a:cs typeface="Arial" charset="0"/>
              </a:rPr>
              <a:t>ALE 	</a:t>
            </a:r>
          </a:p>
          <a:p>
            <a:pPr eaLnBrk="1" hangingPunct="1"/>
            <a:r>
              <a:rPr lang="en-US" altLang="zh-TW" smtClean="0">
                <a:cs typeface="Arial" charset="0"/>
              </a:rPr>
              <a:t>Application:</a:t>
            </a:r>
          </a:p>
          <a:p>
            <a:pPr lvl="1" eaLnBrk="1" hangingPunct="1">
              <a:buFont typeface="Arial" charset="0"/>
              <a:buChar char="•"/>
            </a:pPr>
            <a:r>
              <a:rPr lang="en-US" altLang="zh-TW" smtClean="0">
                <a:cs typeface="Arial" charset="0"/>
              </a:rPr>
              <a:t>To connect with external Flash, SRAM, etc.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672E75ED-600C-4204-AD13-4FF2DE996AEB}" type="slidenum">
              <a:rPr lang="zh-TW" altLang="en-US" smtClean="0"/>
              <a:pPr>
                <a:defRPr/>
              </a:pPr>
              <a:t>3</a:t>
            </a:fld>
            <a:endParaRPr lang="zh-TW" altLang="en-US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smtClean="0"/>
              <a:t>EBI </a:t>
            </a:r>
            <a:r>
              <a:rPr lang="zh-CN" altLang="en-US" smtClean="0"/>
              <a:t>特性</a:t>
            </a:r>
            <a:endParaRPr lang="zh-TW" altLang="en-US" smtClean="0"/>
          </a:p>
        </p:txBody>
      </p:sp>
      <p:sp>
        <p:nvSpPr>
          <p:cNvPr id="7171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altLang="zh-TW" smtClean="0">
                <a:cs typeface="Arial" charset="0"/>
              </a:rPr>
              <a:t>External devices with max. </a:t>
            </a:r>
            <a:r>
              <a:rPr lang="en-US" altLang="zh-TW" smtClean="0">
                <a:solidFill>
                  <a:srgbClr val="FF0000"/>
                </a:solidFill>
                <a:cs typeface="Arial" charset="0"/>
              </a:rPr>
              <a:t>64 Kbytes size (8-bit data width)/128 Kbytes (16-bit data width)</a:t>
            </a:r>
            <a:r>
              <a:rPr lang="en-US" altLang="zh-TW" smtClean="0">
                <a:cs typeface="Arial" charset="0"/>
              </a:rPr>
              <a:t> supported </a:t>
            </a:r>
          </a:p>
          <a:p>
            <a:pPr eaLnBrk="1" hangingPunct="1"/>
            <a:r>
              <a:rPr lang="en-US" altLang="zh-TW" smtClean="0">
                <a:cs typeface="Arial" charset="0"/>
              </a:rPr>
              <a:t>Supports </a:t>
            </a:r>
            <a:r>
              <a:rPr lang="en-US" altLang="zh-TW" smtClean="0">
                <a:solidFill>
                  <a:srgbClr val="FF0000"/>
                </a:solidFill>
                <a:cs typeface="Arial" charset="0"/>
              </a:rPr>
              <a:t>variable external bus base clo</a:t>
            </a:r>
            <a:r>
              <a:rPr lang="en-US" altLang="zh-TW" smtClean="0">
                <a:cs typeface="Arial" charset="0"/>
              </a:rPr>
              <a:t>ck (MCLK) </a:t>
            </a:r>
          </a:p>
          <a:p>
            <a:pPr eaLnBrk="1" hangingPunct="1"/>
            <a:r>
              <a:rPr lang="en-US" altLang="zh-TW" smtClean="0">
                <a:cs typeface="Arial" charset="0"/>
              </a:rPr>
              <a:t>Supports </a:t>
            </a:r>
            <a:r>
              <a:rPr lang="en-US" altLang="zh-TW" smtClean="0">
                <a:solidFill>
                  <a:srgbClr val="FF0000"/>
                </a:solidFill>
                <a:cs typeface="Arial" charset="0"/>
              </a:rPr>
              <a:t>8-bit or 16-bit </a:t>
            </a:r>
            <a:r>
              <a:rPr lang="en-US" altLang="zh-TW" smtClean="0">
                <a:cs typeface="Arial" charset="0"/>
              </a:rPr>
              <a:t>data width </a:t>
            </a:r>
          </a:p>
          <a:p>
            <a:pPr eaLnBrk="1" hangingPunct="1"/>
            <a:r>
              <a:rPr lang="en-US" altLang="zh-TW" smtClean="0">
                <a:cs typeface="Arial" charset="0"/>
              </a:rPr>
              <a:t>Supports </a:t>
            </a:r>
            <a:r>
              <a:rPr lang="en-US" altLang="zh-TW" smtClean="0">
                <a:solidFill>
                  <a:srgbClr val="FF0000"/>
                </a:solidFill>
                <a:cs typeface="Arial" charset="0"/>
              </a:rPr>
              <a:t>variable data access time (tACC), address latch enable time (tALE) and address hold time (tAHD) </a:t>
            </a:r>
          </a:p>
          <a:p>
            <a:pPr eaLnBrk="1" hangingPunct="1"/>
            <a:r>
              <a:rPr lang="en-US" altLang="zh-TW" smtClean="0">
                <a:cs typeface="Arial" charset="0"/>
              </a:rPr>
              <a:t>Address bus and data bus multiplex mode supported to save the address pins </a:t>
            </a:r>
          </a:p>
          <a:p>
            <a:pPr eaLnBrk="1" hangingPunct="1"/>
            <a:r>
              <a:rPr lang="en-US" altLang="zh-TW" smtClean="0">
                <a:cs typeface="Arial" charset="0"/>
              </a:rPr>
              <a:t>Configurable idle cycle supported for different access condition: </a:t>
            </a:r>
            <a:r>
              <a:rPr lang="en-US" altLang="zh-TW" smtClean="0">
                <a:solidFill>
                  <a:srgbClr val="FF0000"/>
                </a:solidFill>
                <a:cs typeface="Arial" charset="0"/>
              </a:rPr>
              <a:t>Write command finish (W2X), Read-to-Read (R2R), Read-to-Write (R2W) </a:t>
            </a:r>
          </a:p>
          <a:p>
            <a:pPr eaLnBrk="1" hangingPunct="1"/>
            <a:r>
              <a:rPr lang="en-US" altLang="zh-TW" smtClean="0">
                <a:cs typeface="Arial" charset="0"/>
              </a:rPr>
              <a:t>Supports PDMA and VDMA transfer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61CEA3A1-EC58-4370-BA66-53D20E32A29B}" type="slidenum">
              <a:rPr lang="zh-TW" altLang="en-US" smtClean="0"/>
              <a:pPr>
                <a:defRPr/>
              </a:pPr>
              <a:t>4</a:t>
            </a:fld>
            <a:endParaRPr lang="zh-TW" altLang="en-US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方块图</a:t>
            </a:r>
            <a:endParaRPr lang="zh-TW" altLang="en-US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24375110-9BAF-4C43-B6A0-3EAE5C171848}" type="slidenum">
              <a:rPr lang="zh-TW" altLang="en-US" smtClean="0"/>
              <a:pPr>
                <a:defRPr/>
              </a:pPr>
              <a:t>5</a:t>
            </a:fld>
            <a:endParaRPr lang="zh-TW" altLang="en-US" dirty="0"/>
          </a:p>
        </p:txBody>
      </p:sp>
      <p:grpSp>
        <p:nvGrpSpPr>
          <p:cNvPr id="8196" name="Group 8"/>
          <p:cNvGrpSpPr>
            <a:grpSpLocks/>
          </p:cNvGrpSpPr>
          <p:nvPr/>
        </p:nvGrpSpPr>
        <p:grpSpPr bwMode="auto">
          <a:xfrm>
            <a:off x="312738" y="1066800"/>
            <a:ext cx="8458200" cy="5029200"/>
            <a:chOff x="762000" y="1295400"/>
            <a:chExt cx="8229600" cy="4857750"/>
          </a:xfrm>
        </p:grpSpPr>
        <p:pic>
          <p:nvPicPr>
            <p:cNvPr id="8197" name="Picture 23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2000" y="1295400"/>
              <a:ext cx="8077200" cy="48577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8198" name="Oval 7"/>
            <p:cNvSpPr>
              <a:spLocks noChangeArrowheads="1"/>
            </p:cNvSpPr>
            <p:nvPr/>
          </p:nvSpPr>
          <p:spPr bwMode="auto">
            <a:xfrm>
              <a:off x="8001000" y="1295400"/>
              <a:ext cx="990600" cy="457200"/>
            </a:xfrm>
            <a:prstGeom prst="ellipse">
              <a:avLst/>
            </a:prstGeom>
            <a:noFill/>
            <a:ln w="9525">
              <a:solidFill>
                <a:srgbClr val="FF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TW" altLang="en-US"/>
            </a:p>
          </p:txBody>
        </p:sp>
        <p:sp>
          <p:nvSpPr>
            <p:cNvPr id="8199" name="Oval 8"/>
            <p:cNvSpPr>
              <a:spLocks noChangeArrowheads="1"/>
            </p:cNvSpPr>
            <p:nvPr/>
          </p:nvSpPr>
          <p:spPr bwMode="auto">
            <a:xfrm>
              <a:off x="7924800" y="3505200"/>
              <a:ext cx="990600" cy="1600200"/>
            </a:xfrm>
            <a:prstGeom prst="ellipse">
              <a:avLst/>
            </a:prstGeom>
            <a:noFill/>
            <a:ln w="9525">
              <a:solidFill>
                <a:srgbClr val="FF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TW" altLang="en-US"/>
            </a:p>
          </p:txBody>
        </p:sp>
      </p:grp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sz="3200" smtClean="0"/>
              <a:t>16/8 bit EBI </a:t>
            </a:r>
            <a:r>
              <a:rPr lang="zh-CN" altLang="en-US" sz="3200" smtClean="0"/>
              <a:t>和外设的连接</a:t>
            </a:r>
            <a:endParaRPr lang="zh-TW" altLang="en-US" sz="3200" smtClean="0"/>
          </a:p>
        </p:txBody>
      </p:sp>
      <p:grpSp>
        <p:nvGrpSpPr>
          <p:cNvPr id="9219" name="Group 4"/>
          <p:cNvGrpSpPr>
            <a:grpSpLocks/>
          </p:cNvGrpSpPr>
          <p:nvPr/>
        </p:nvGrpSpPr>
        <p:grpSpPr bwMode="auto">
          <a:xfrm>
            <a:off x="417513" y="1066800"/>
            <a:ext cx="8345487" cy="5257800"/>
            <a:chOff x="838200" y="1524000"/>
            <a:chExt cx="7924800" cy="4724400"/>
          </a:xfrm>
        </p:grpSpPr>
        <p:pic>
          <p:nvPicPr>
            <p:cNvPr id="9221" name="Picture 23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38200" y="1524000"/>
              <a:ext cx="7924800" cy="47244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9222" name="Oval 7"/>
            <p:cNvSpPr>
              <a:spLocks noChangeArrowheads="1"/>
            </p:cNvSpPr>
            <p:nvPr/>
          </p:nvSpPr>
          <p:spPr bwMode="auto">
            <a:xfrm>
              <a:off x="3810000" y="1752600"/>
              <a:ext cx="1066800" cy="381000"/>
            </a:xfrm>
            <a:prstGeom prst="ellipse">
              <a:avLst/>
            </a:prstGeom>
            <a:noFill/>
            <a:ln w="9525">
              <a:solidFill>
                <a:srgbClr val="FF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TW" altLang="en-US"/>
            </a:p>
          </p:txBody>
        </p:sp>
        <p:sp>
          <p:nvSpPr>
            <p:cNvPr id="9223" name="Oval 8"/>
            <p:cNvSpPr>
              <a:spLocks noChangeArrowheads="1"/>
            </p:cNvSpPr>
            <p:nvPr/>
          </p:nvSpPr>
          <p:spPr bwMode="auto">
            <a:xfrm>
              <a:off x="3733800" y="4419600"/>
              <a:ext cx="1066800" cy="381000"/>
            </a:xfrm>
            <a:prstGeom prst="ellipse">
              <a:avLst/>
            </a:prstGeom>
            <a:noFill/>
            <a:ln w="9525">
              <a:solidFill>
                <a:srgbClr val="FF0000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TW" altLang="en-US"/>
            </a:p>
          </p:txBody>
        </p:sp>
      </p:grp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F5708C66-2933-43A9-B038-19D1F6B23953}" type="slidenum">
              <a:rPr lang="zh-TW" altLang="en-US" smtClean="0"/>
              <a:pPr>
                <a:defRPr/>
              </a:pPr>
              <a:t>6</a:t>
            </a:fld>
            <a:endParaRPr lang="zh-TW" altLang="en-US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smtClean="0"/>
              <a:t> EBI </a:t>
            </a:r>
            <a:r>
              <a:rPr lang="zh-CN" altLang="en-US" smtClean="0"/>
              <a:t>总线时序</a:t>
            </a:r>
            <a:r>
              <a:rPr lang="en-US" altLang="zh-TW" smtClean="0"/>
              <a:t>: 16 bits </a:t>
            </a:r>
            <a:endParaRPr lang="zh-TW" altLang="en-US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A5CFC79C-EF33-41E7-B8EB-505E0CB3259B}" type="slidenum">
              <a:rPr lang="zh-TW" altLang="en-US" smtClean="0"/>
              <a:pPr>
                <a:defRPr/>
              </a:pPr>
              <a:t>7</a:t>
            </a:fld>
            <a:endParaRPr lang="zh-TW" altLang="en-US" dirty="0"/>
          </a:p>
        </p:txBody>
      </p:sp>
      <p:pic>
        <p:nvPicPr>
          <p:cNvPr id="10244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884238"/>
            <a:ext cx="8458200" cy="5494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smtClean="0"/>
              <a:t>EBI </a:t>
            </a:r>
            <a:r>
              <a:rPr lang="zh-CN" altLang="en-US" smtClean="0"/>
              <a:t>总线时序</a:t>
            </a:r>
            <a:r>
              <a:rPr lang="en-US" altLang="zh-TW" smtClean="0"/>
              <a:t>: 8 bits</a:t>
            </a:r>
            <a:endParaRPr lang="zh-TW" altLang="en-US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BB5F54F8-AA31-4441-BDE1-3DAD4AD134F8}" type="slidenum">
              <a:rPr lang="zh-TW" altLang="en-US" smtClean="0"/>
              <a:pPr>
                <a:defRPr/>
              </a:pPr>
              <a:t>8</a:t>
            </a:fld>
            <a:endParaRPr lang="zh-TW" altLang="en-US" dirty="0"/>
          </a:p>
        </p:txBody>
      </p:sp>
      <p:pic>
        <p:nvPicPr>
          <p:cNvPr id="11268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" y="1017588"/>
            <a:ext cx="8458200" cy="53038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smtClean="0">
                <a:solidFill>
                  <a:srgbClr val="FF0000"/>
                </a:solidFill>
              </a:rPr>
              <a:t>EBI </a:t>
            </a:r>
            <a:r>
              <a:rPr lang="zh-CN" altLang="en-US" smtClean="0">
                <a:solidFill>
                  <a:srgbClr val="FF0000"/>
                </a:solidFill>
              </a:rPr>
              <a:t>控制寄存器</a:t>
            </a:r>
            <a:r>
              <a:rPr lang="en-US" altLang="zh-TW" smtClean="0">
                <a:solidFill>
                  <a:srgbClr val="FF0000"/>
                </a:solidFill>
              </a:rPr>
              <a:t>(1/2)</a:t>
            </a:r>
            <a:endParaRPr lang="zh-TW" altLang="en-US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648CD71E-F679-4CBC-8F52-198D056EC31F}" type="slidenum">
              <a:rPr lang="zh-TW" altLang="en-US" smtClean="0"/>
              <a:pPr>
                <a:defRPr/>
              </a:pPr>
              <a:t>9</a:t>
            </a:fld>
            <a:endParaRPr lang="zh-TW" altLang="en-US" dirty="0"/>
          </a:p>
        </p:txBody>
      </p:sp>
      <p:pic>
        <p:nvPicPr>
          <p:cNvPr id="1229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57200" y="762000"/>
            <a:ext cx="8555038" cy="56388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smtClean="0">
                <a:solidFill>
                  <a:srgbClr val="FF0000"/>
                </a:solidFill>
              </a:rPr>
              <a:t>EBI</a:t>
            </a:r>
            <a:r>
              <a:rPr lang="zh-CN" altLang="en-US" smtClean="0">
                <a:solidFill>
                  <a:srgbClr val="FF0000"/>
                </a:solidFill>
              </a:rPr>
              <a:t>控制寄存器</a:t>
            </a:r>
            <a:r>
              <a:rPr lang="en-US" altLang="zh-TW" smtClean="0">
                <a:solidFill>
                  <a:srgbClr val="FF0000"/>
                </a:solidFill>
              </a:rPr>
              <a:t>(2/2)</a:t>
            </a:r>
            <a:endParaRPr lang="zh-TW" altLang="en-US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5FDED218-9050-4537-9A5A-A88A087AF303}" type="slidenum">
              <a:rPr lang="zh-TW" altLang="en-US" smtClean="0"/>
              <a:pPr>
                <a:defRPr/>
              </a:pPr>
              <a:t>10</a:t>
            </a:fld>
            <a:endParaRPr lang="zh-TW" altLang="en-US" dirty="0"/>
          </a:p>
        </p:txBody>
      </p:sp>
      <p:pic>
        <p:nvPicPr>
          <p:cNvPr id="1331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762000"/>
            <a:ext cx="8609013" cy="5638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代码</a:t>
            </a:r>
            <a:endParaRPr lang="zh-TW" altLang="en-US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73ADC9DF-472C-4092-BDDD-B22F37B35FA5}" type="slidenum">
              <a:rPr lang="zh-TW" altLang="en-US" smtClean="0"/>
              <a:pPr>
                <a:defRPr/>
              </a:pPr>
              <a:t>11</a:t>
            </a:fld>
            <a:endParaRPr lang="zh-TW" altLang="en-US" dirty="0"/>
          </a:p>
        </p:txBody>
      </p:sp>
      <p:sp>
        <p:nvSpPr>
          <p:cNvPr id="14340" name="Rectangle 3"/>
          <p:cNvSpPr>
            <a:spLocks noChangeArrowheads="1"/>
          </p:cNvSpPr>
          <p:nvPr/>
        </p:nvSpPr>
        <p:spPr bwMode="auto">
          <a:xfrm>
            <a:off x="304800" y="990600"/>
            <a:ext cx="8458200" cy="4267200"/>
          </a:xfrm>
          <a:prstGeom prst="rect">
            <a:avLst/>
          </a:prstGeom>
          <a:solidFill>
            <a:srgbClr val="FFFF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it-IT" altLang="zh-TW" b="1" u="none">
                <a:latin typeface="Lucida Console" pitchFamily="49" charset="0"/>
                <a:ea typeface="新細明體" pitchFamily="18" charset="-120"/>
              </a:rPr>
              <a:t>#define EBI_BASE_ADDR   0x60000000</a:t>
            </a:r>
            <a:r>
              <a:rPr lang="it-IT" altLang="zh-TW" b="1" i="1" u="none">
                <a:ea typeface="新細明體" pitchFamily="18" charset="-120"/>
              </a:rPr>
              <a:t>	</a:t>
            </a:r>
            <a:r>
              <a:rPr lang="it-IT" altLang="zh-TW" sz="1400" b="1" i="1" u="none">
                <a:solidFill>
                  <a:srgbClr val="006600"/>
                </a:solidFill>
              </a:rPr>
              <a:t>/* 0x60000000 ~ 0x6001FFFF */</a:t>
            </a:r>
          </a:p>
          <a:p>
            <a:r>
              <a:rPr lang="it-IT" altLang="zh-TW" b="1" u="none">
                <a:latin typeface="Lucida Console" pitchFamily="49" charset="0"/>
                <a:ea typeface="新細明體" pitchFamily="18" charset="-120"/>
              </a:rPr>
              <a:t>uint16_t temp;</a:t>
            </a:r>
            <a:endParaRPr lang="en-US" altLang="zh-TW" b="1" u="none">
              <a:latin typeface="Lucida Console" pitchFamily="49" charset="0"/>
              <a:ea typeface="新細明體" pitchFamily="18" charset="-120"/>
            </a:endParaRPr>
          </a:p>
          <a:p>
            <a:r>
              <a:rPr lang="en-US" altLang="zh-TW" sz="1400" b="1" i="1" u="none">
                <a:solidFill>
                  <a:srgbClr val="006600"/>
                </a:solidFill>
              </a:rPr>
              <a:t>// Enable EBI function with 16-bit data width</a:t>
            </a:r>
          </a:p>
          <a:p>
            <a:r>
              <a:rPr lang="en-US" altLang="zh-TW" b="1" u="none">
                <a:latin typeface="Lucida Console" pitchFamily="49" charset="0"/>
                <a:ea typeface="新細明體" pitchFamily="18" charset="-120"/>
              </a:rPr>
              <a:t> EBI_Init(0);</a:t>
            </a:r>
          </a:p>
          <a:p>
            <a:r>
              <a:rPr lang="en-US" altLang="zh-TW" b="1" i="1" u="none">
                <a:ea typeface="新細明體" pitchFamily="18" charset="-120"/>
              </a:rPr>
              <a:t>							  </a:t>
            </a:r>
          </a:p>
          <a:p>
            <a:r>
              <a:rPr lang="en-US" altLang="zh-TW" sz="1400" b="1" i="1" u="none">
                <a:solidFill>
                  <a:srgbClr val="006600"/>
                </a:solidFill>
              </a:rPr>
              <a:t>// Configure EBI timing</a:t>
            </a:r>
          </a:p>
          <a:p>
            <a:r>
              <a:rPr lang="en-US" altLang="zh-TW" b="1" u="none">
                <a:latin typeface="Lucida Console" pitchFamily="49" charset="0"/>
                <a:ea typeface="新細明體" pitchFamily="18" charset="-120"/>
              </a:rPr>
              <a:t>sEBITiming.eMCLKDIV = E_EBI_MCLKDIV_2;</a:t>
            </a:r>
          </a:p>
          <a:p>
            <a:r>
              <a:rPr lang="en-US" altLang="zh-TW" b="1" u="none">
                <a:latin typeface="Lucida Console" pitchFamily="49" charset="0"/>
                <a:ea typeface="新細明體" pitchFamily="18" charset="-120"/>
              </a:rPr>
              <a:t>sEBITiming.u8ExttALE = 2;</a:t>
            </a:r>
          </a:p>
          <a:p>
            <a:r>
              <a:rPr lang="en-US" altLang="zh-TW" b="1" u="none">
                <a:latin typeface="Lucida Console" pitchFamily="49" charset="0"/>
                <a:ea typeface="新細明體" pitchFamily="18" charset="-120"/>
              </a:rPr>
              <a:t>sEBITiming.u8ExtIR2R = 2;</a:t>
            </a:r>
          </a:p>
          <a:p>
            <a:r>
              <a:rPr lang="en-US" altLang="zh-TW" b="1" u="none">
                <a:latin typeface="Lucida Console" pitchFamily="49" charset="0"/>
                <a:ea typeface="新細明體" pitchFamily="18" charset="-120"/>
              </a:rPr>
              <a:t>sEBITiming.u8ExtIR2W = 2;</a:t>
            </a:r>
          </a:p>
          <a:p>
            <a:r>
              <a:rPr lang="en-US" altLang="zh-TW" b="1" u="none">
                <a:latin typeface="Lucida Console" pitchFamily="49" charset="0"/>
                <a:ea typeface="新細明體" pitchFamily="18" charset="-120"/>
              </a:rPr>
              <a:t>sEBITiming.u8ExtIW2X = 2;</a:t>
            </a:r>
          </a:p>
          <a:p>
            <a:r>
              <a:rPr lang="en-US" altLang="zh-TW" b="1" u="none">
                <a:latin typeface="Lucida Console" pitchFamily="49" charset="0"/>
                <a:ea typeface="新細明體" pitchFamily="18" charset="-120"/>
              </a:rPr>
              <a:t>sEBITiming.u8ExttAHD = 2;</a:t>
            </a:r>
          </a:p>
          <a:p>
            <a:r>
              <a:rPr lang="en-US" altLang="zh-TW" b="1" u="none">
                <a:latin typeface="Lucida Console" pitchFamily="49" charset="0"/>
                <a:ea typeface="新細明體" pitchFamily="18" charset="-120"/>
              </a:rPr>
              <a:t>sEBITiming.u8ExttACC = 2;</a:t>
            </a:r>
          </a:p>
          <a:p>
            <a:r>
              <a:rPr lang="en-US" altLang="zh-TW" b="1" u="none">
                <a:latin typeface="Lucida Console" pitchFamily="49" charset="0"/>
                <a:ea typeface="新細明體" pitchFamily="18" charset="-120"/>
              </a:rPr>
              <a:t>EBI_SetBusTiming(sEBITiming);</a:t>
            </a:r>
          </a:p>
          <a:p>
            <a:endParaRPr lang="en-US" altLang="zh-TW" b="1" i="1" u="none">
              <a:ea typeface="新細明體" pitchFamily="18" charset="-120"/>
            </a:endParaRPr>
          </a:p>
          <a:p>
            <a:r>
              <a:rPr lang="en-US" altLang="zh-TW" b="1" u="none">
                <a:latin typeface="Lucida Console" pitchFamily="49" charset="0"/>
                <a:ea typeface="新細明體" pitchFamily="18" charset="-120"/>
              </a:rPr>
              <a:t>(uint16_t *)EBI_BASE_ADDR=0x01;</a:t>
            </a:r>
            <a:r>
              <a:rPr lang="en-US" altLang="zh-TW" b="1" i="1" u="none">
                <a:ea typeface="新細明體" pitchFamily="18" charset="-120"/>
              </a:rPr>
              <a:t>	</a:t>
            </a:r>
            <a:r>
              <a:rPr lang="en-US" altLang="zh-TW" sz="1400" b="1" i="1" u="none">
                <a:solidFill>
                  <a:srgbClr val="006600"/>
                </a:solidFill>
              </a:rPr>
              <a:t>//write data to EBI_BASE_ADDR</a:t>
            </a:r>
          </a:p>
          <a:p>
            <a:r>
              <a:rPr lang="en-US" altLang="zh-TW" b="1" u="none">
                <a:latin typeface="Lucida Console" pitchFamily="49" charset="0"/>
                <a:ea typeface="新細明體" pitchFamily="18" charset="-120"/>
              </a:rPr>
              <a:t>temp= (uint16_t *)EBI_BASE_ADDR; </a:t>
            </a:r>
            <a:r>
              <a:rPr lang="en-US" altLang="zh-TW" b="1" i="1" u="none">
                <a:ea typeface="新細明體" pitchFamily="18" charset="-120"/>
              </a:rPr>
              <a:t>	</a:t>
            </a:r>
            <a:r>
              <a:rPr lang="en-US" altLang="zh-TW" sz="1400" b="1" i="1" u="none">
                <a:solidFill>
                  <a:srgbClr val="006600"/>
                </a:solidFill>
              </a:rPr>
              <a:t>//read data form EBI_BASE_ADDR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Slide Number Placeholder 3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 kumimoji="1" sz="1600" u="sng">
                <a:solidFill>
                  <a:schemeClr val="tx1"/>
                </a:solidFill>
                <a:latin typeface="Arial" charset="0"/>
                <a:ea typeface="Arial Unicode MS" pitchFamily="34" charset="-120"/>
                <a:cs typeface="Arial Unicode MS" pitchFamily="34" charset="-120"/>
              </a:defRPr>
            </a:lvl1pPr>
            <a:lvl2pPr marL="742950" indent="-285750" eaLnBrk="0" hangingPunct="0">
              <a:defRPr kumimoji="1" sz="1600" u="sng">
                <a:solidFill>
                  <a:schemeClr val="tx1"/>
                </a:solidFill>
                <a:latin typeface="Arial" charset="0"/>
                <a:ea typeface="Arial Unicode MS" pitchFamily="34" charset="-120"/>
                <a:cs typeface="Arial Unicode MS" pitchFamily="34" charset="-120"/>
              </a:defRPr>
            </a:lvl2pPr>
            <a:lvl3pPr marL="1143000" indent="-228600" eaLnBrk="0" hangingPunct="0">
              <a:defRPr kumimoji="1" sz="1600" u="sng">
                <a:solidFill>
                  <a:schemeClr val="tx1"/>
                </a:solidFill>
                <a:latin typeface="Arial" charset="0"/>
                <a:ea typeface="Arial Unicode MS" pitchFamily="34" charset="-120"/>
                <a:cs typeface="Arial Unicode MS" pitchFamily="34" charset="-120"/>
              </a:defRPr>
            </a:lvl3pPr>
            <a:lvl4pPr marL="1600200" indent="-228600" eaLnBrk="0" hangingPunct="0">
              <a:defRPr kumimoji="1" sz="1600" u="sng">
                <a:solidFill>
                  <a:schemeClr val="tx1"/>
                </a:solidFill>
                <a:latin typeface="Arial" charset="0"/>
                <a:ea typeface="Arial Unicode MS" pitchFamily="34" charset="-120"/>
                <a:cs typeface="Arial Unicode MS" pitchFamily="34" charset="-120"/>
              </a:defRPr>
            </a:lvl4pPr>
            <a:lvl5pPr marL="2057400" indent="-228600" eaLnBrk="0" hangingPunct="0">
              <a:defRPr kumimoji="1" sz="1600" u="sng">
                <a:solidFill>
                  <a:schemeClr val="tx1"/>
                </a:solidFill>
                <a:latin typeface="Arial" charset="0"/>
                <a:ea typeface="Arial Unicode MS" pitchFamily="34" charset="-120"/>
                <a:cs typeface="Arial Unicode MS" pitchFamily="34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 u="sng">
                <a:solidFill>
                  <a:schemeClr val="tx1"/>
                </a:solidFill>
                <a:latin typeface="Arial" charset="0"/>
                <a:ea typeface="Arial Unicode MS" pitchFamily="34" charset="-120"/>
                <a:cs typeface="Arial Unicode MS" pitchFamily="34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 u="sng">
                <a:solidFill>
                  <a:schemeClr val="tx1"/>
                </a:solidFill>
                <a:latin typeface="Arial" charset="0"/>
                <a:ea typeface="Arial Unicode MS" pitchFamily="34" charset="-120"/>
                <a:cs typeface="Arial Unicode MS" pitchFamily="34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 u="sng">
                <a:solidFill>
                  <a:schemeClr val="tx1"/>
                </a:solidFill>
                <a:latin typeface="Arial" charset="0"/>
                <a:ea typeface="Arial Unicode MS" pitchFamily="34" charset="-120"/>
                <a:cs typeface="Arial Unicode MS" pitchFamily="34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 u="sng">
                <a:solidFill>
                  <a:schemeClr val="tx1"/>
                </a:solidFill>
                <a:latin typeface="Arial" charset="0"/>
                <a:ea typeface="Arial Unicode MS" pitchFamily="34" charset="-120"/>
                <a:cs typeface="Arial Unicode MS" pitchFamily="34" charset="-12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F03431D9-63D6-438D-9471-912A38E8CE36}" type="slidenum">
              <a:rPr kumimoji="0" lang="zh-TW" altLang="en-US" sz="1400" u="none" smtClean="0">
                <a:ea typeface="MS PGothic" pitchFamily="34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12</a:t>
            </a:fld>
            <a:endParaRPr kumimoji="0" lang="en-US" altLang="zh-TW" sz="1400" u="none" smtClean="0">
              <a:ea typeface="MS PGothic" pitchFamily="34" charset="-128"/>
            </a:endParaRPr>
          </a:p>
        </p:txBody>
      </p:sp>
      <p:sp>
        <p:nvSpPr>
          <p:cNvPr id="16387" name="Rectangle 5"/>
          <p:cNvSpPr>
            <a:spLocks noChangeArrowheads="1"/>
          </p:cNvSpPr>
          <p:nvPr/>
        </p:nvSpPr>
        <p:spPr bwMode="auto">
          <a:xfrm>
            <a:off x="827088" y="414338"/>
            <a:ext cx="7885112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>
              <a:defRPr/>
            </a:pPr>
            <a:endParaRPr lang="en-US" altLang="zh-TW" sz="3600" b="1" u="none" dirty="0">
              <a:solidFill>
                <a:srgbClr val="FF0000"/>
              </a:solidFill>
              <a:latin typeface="+mj-lt"/>
              <a:ea typeface="新細明體" pitchFamily="18" charset="-120"/>
            </a:endParaRPr>
          </a:p>
        </p:txBody>
      </p:sp>
      <p:sp>
        <p:nvSpPr>
          <p:cNvPr id="15364" name="Title 1"/>
          <p:cNvSpPr txBox="1">
            <a:spLocks/>
          </p:cNvSpPr>
          <p:nvPr/>
        </p:nvSpPr>
        <p:spPr bwMode="auto">
          <a:xfrm>
            <a:off x="468313" y="2982913"/>
            <a:ext cx="8496300" cy="892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 sz="1600" u="sng">
                <a:solidFill>
                  <a:schemeClr val="tx1"/>
                </a:solidFill>
                <a:latin typeface="Arial" charset="0"/>
                <a:ea typeface="Arial Unicode MS" pitchFamily="34" charset="-120"/>
                <a:cs typeface="Arial Unicode MS" pitchFamily="34" charset="-120"/>
              </a:defRPr>
            </a:lvl1pPr>
            <a:lvl2pPr marL="742950" indent="-285750" eaLnBrk="0" hangingPunct="0">
              <a:defRPr kumimoji="1" sz="1600" u="sng">
                <a:solidFill>
                  <a:schemeClr val="tx1"/>
                </a:solidFill>
                <a:latin typeface="Arial" charset="0"/>
                <a:ea typeface="Arial Unicode MS" pitchFamily="34" charset="-120"/>
                <a:cs typeface="Arial Unicode MS" pitchFamily="34" charset="-120"/>
              </a:defRPr>
            </a:lvl2pPr>
            <a:lvl3pPr marL="1143000" indent="-228600" eaLnBrk="0" hangingPunct="0">
              <a:defRPr kumimoji="1" sz="1600" u="sng">
                <a:solidFill>
                  <a:schemeClr val="tx1"/>
                </a:solidFill>
                <a:latin typeface="Arial" charset="0"/>
                <a:ea typeface="Arial Unicode MS" pitchFamily="34" charset="-120"/>
                <a:cs typeface="Arial Unicode MS" pitchFamily="34" charset="-120"/>
              </a:defRPr>
            </a:lvl3pPr>
            <a:lvl4pPr marL="1600200" indent="-228600" eaLnBrk="0" hangingPunct="0">
              <a:defRPr kumimoji="1" sz="1600" u="sng">
                <a:solidFill>
                  <a:schemeClr val="tx1"/>
                </a:solidFill>
                <a:latin typeface="Arial" charset="0"/>
                <a:ea typeface="Arial Unicode MS" pitchFamily="34" charset="-120"/>
                <a:cs typeface="Arial Unicode MS" pitchFamily="34" charset="-120"/>
              </a:defRPr>
            </a:lvl4pPr>
            <a:lvl5pPr marL="2057400" indent="-228600" eaLnBrk="0" hangingPunct="0">
              <a:defRPr kumimoji="1" sz="1600" u="sng">
                <a:solidFill>
                  <a:schemeClr val="tx1"/>
                </a:solidFill>
                <a:latin typeface="Arial" charset="0"/>
                <a:ea typeface="Arial Unicode MS" pitchFamily="34" charset="-120"/>
                <a:cs typeface="Arial Unicode MS" pitchFamily="34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 u="sng">
                <a:solidFill>
                  <a:schemeClr val="tx1"/>
                </a:solidFill>
                <a:latin typeface="Arial" charset="0"/>
                <a:ea typeface="Arial Unicode MS" pitchFamily="34" charset="-120"/>
                <a:cs typeface="Arial Unicode MS" pitchFamily="34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 u="sng">
                <a:solidFill>
                  <a:schemeClr val="tx1"/>
                </a:solidFill>
                <a:latin typeface="Arial" charset="0"/>
                <a:ea typeface="Arial Unicode MS" pitchFamily="34" charset="-120"/>
                <a:cs typeface="Arial Unicode MS" pitchFamily="34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 u="sng">
                <a:solidFill>
                  <a:schemeClr val="tx1"/>
                </a:solidFill>
                <a:latin typeface="Arial" charset="0"/>
                <a:ea typeface="Arial Unicode MS" pitchFamily="34" charset="-120"/>
                <a:cs typeface="Arial Unicode MS" pitchFamily="34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1600" u="sng">
                <a:solidFill>
                  <a:schemeClr val="tx1"/>
                </a:solidFill>
                <a:latin typeface="Arial" charset="0"/>
                <a:ea typeface="Arial Unicode MS" pitchFamily="34" charset="-120"/>
                <a:cs typeface="Arial Unicode MS" pitchFamily="34" charset="-120"/>
              </a:defRPr>
            </a:lvl9pPr>
          </a:lstStyle>
          <a:p>
            <a:pPr algn="ctr" eaLnBrk="1" hangingPunct="1"/>
            <a:r>
              <a:rPr lang="en-US" altLang="zh-TW" sz="3600" b="1">
                <a:solidFill>
                  <a:srgbClr val="D00600"/>
                </a:solidFill>
                <a:latin typeface="Calibri" pitchFamily="34" charset="0"/>
                <a:ea typeface="新細明體" pitchFamily="18" charset="-120"/>
              </a:rPr>
              <a:t>Thank you</a:t>
            </a:r>
            <a:endParaRPr lang="zh-TW" altLang="en-US" sz="3600" b="1">
              <a:solidFill>
                <a:srgbClr val="D00600"/>
              </a:solidFill>
              <a:latin typeface="Calibri" pitchFamily="34" charset="0"/>
              <a:ea typeface="新細明體" pitchFamily="18" charset="-12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7344</TotalTime>
  <Words>206</Words>
  <Application>Microsoft Office PowerPoint</Application>
  <PresentationFormat>On-screen Show (4:3)</PresentationFormat>
  <Paragraphs>65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20" baseType="lpstr">
      <vt:lpstr>Arial</vt:lpstr>
      <vt:lpstr>Arial Unicode MS</vt:lpstr>
      <vt:lpstr>Calibri</vt:lpstr>
      <vt:lpstr>新細明體</vt:lpstr>
      <vt:lpstr>MS PGothic</vt:lpstr>
      <vt:lpstr>宋体</vt:lpstr>
      <vt:lpstr>Lucida Console</vt:lpstr>
      <vt:lpstr>Office Theme</vt:lpstr>
      <vt:lpstr>NuMicro Nano  EBI</vt:lpstr>
      <vt:lpstr>内容</vt:lpstr>
      <vt:lpstr>EBI 介绍</vt:lpstr>
      <vt:lpstr>EBI 特性</vt:lpstr>
      <vt:lpstr>方块图</vt:lpstr>
      <vt:lpstr>16/8 bit EBI 和外设的连接</vt:lpstr>
      <vt:lpstr> EBI 总线时序: 16 bits </vt:lpstr>
      <vt:lpstr>EBI 总线时序: 8 bits</vt:lpstr>
      <vt:lpstr>EBI 控制寄存器(1/2)</vt:lpstr>
      <vt:lpstr>EBI控制寄存器(2/2)</vt:lpstr>
      <vt:lpstr>代码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CF10 DZWANG</dc:creator>
  <cp:lastModifiedBy>CA10 DZWANG</cp:lastModifiedBy>
  <cp:revision>308</cp:revision>
  <cp:lastPrinted>1601-01-01T00:00:00Z</cp:lastPrinted>
  <dcterms:created xsi:type="dcterms:W3CDTF">1601-01-01T00:00:00Z</dcterms:created>
  <dcterms:modified xsi:type="dcterms:W3CDTF">2013-04-23T02:08:20Z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Version">
    <vt:i4>1</vt:i4>
  </property>
</Properties>
</file>