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6" r:id="rId5"/>
    <p:sldId id="257" r:id="rId6"/>
    <p:sldId id="259" r:id="rId7"/>
    <p:sldId id="262" r:id="rId8"/>
    <p:sldId id="263" r:id="rId9"/>
    <p:sldId id="264" r:id="rId10"/>
    <p:sldId id="265" r:id="rId11"/>
    <p:sldId id="266" r:id="rId12"/>
    <p:sldId id="268" r:id="rId13"/>
    <p:sldId id="270" r:id="rId14"/>
    <p:sldId id="267" r:id="rId15"/>
    <p:sldId id="269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E61C0E"/>
    <a:srgbClr val="D00600"/>
    <a:srgbClr val="FC2110"/>
    <a:srgbClr val="FE0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06" autoAdjust="0"/>
    <p:restoredTop sz="94660"/>
  </p:normalViewPr>
  <p:slideViewPr>
    <p:cSldViewPr>
      <p:cViewPr>
        <p:scale>
          <a:sx n="73" d="100"/>
          <a:sy n="73" d="100"/>
        </p:scale>
        <p:origin x="-576" y="-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9" d="100"/>
        <a:sy n="4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BB055DF-D121-4B87-98CB-651FCF3609A7}" type="datetimeFigureOut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5325905-F90B-4BCD-A51E-A50ABF72227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2885155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BB8E1D0-CD9F-401A-97E6-07DA5D29C152}" type="datetimeFigureOut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noProof="0" smtClean="0"/>
              <a:t>Click to edit Master text styles</a:t>
            </a:r>
          </a:p>
          <a:p>
            <a:pPr lvl="1"/>
            <a:r>
              <a:rPr lang="en-US" altLang="zh-TW" noProof="0" smtClean="0"/>
              <a:t>Second level</a:t>
            </a:r>
          </a:p>
          <a:p>
            <a:pPr lvl="2"/>
            <a:r>
              <a:rPr lang="en-US" altLang="zh-TW" noProof="0" smtClean="0"/>
              <a:t>Third level</a:t>
            </a:r>
          </a:p>
          <a:p>
            <a:pPr lvl="3"/>
            <a:r>
              <a:rPr lang="en-US" altLang="zh-TW" noProof="0" smtClean="0"/>
              <a:t>Fourth level</a:t>
            </a:r>
          </a:p>
          <a:p>
            <a:pPr lvl="4"/>
            <a:r>
              <a:rPr lang="en-US" altLang="zh-TW" noProof="0" smtClean="0"/>
              <a:t>Fifth level</a:t>
            </a:r>
            <a:endParaRPr lang="zh-TW" alt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D8B0797-BFF7-4076-AAA4-93972EB4183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6847997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9460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667F722D-09FB-470C-AC91-E988FA1190AC}" type="datetime1">
              <a:rPr lang="zh-TW" altLang="en-US" smtClean="0"/>
              <a:pPr eaLnBrk="1" hangingPunct="1"/>
              <a:t>2013/4/23</a:t>
            </a:fld>
            <a:endParaRPr lang="zh-TW" altLang="en-US" smtClean="0"/>
          </a:p>
        </p:txBody>
      </p:sp>
      <p:sp>
        <p:nvSpPr>
          <p:cNvPr id="19461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C4A77553-0787-4996-BF8A-36C9EA47D133}" type="slidenum">
              <a:rPr lang="zh-TW" altLang="en-US" smtClean="0"/>
              <a:pPr eaLnBrk="1" hangingPunct="1"/>
              <a:t>0</a:t>
            </a:fld>
            <a:endParaRPr lang="zh-TW" altLang="en-US" smtClean="0"/>
          </a:p>
        </p:txBody>
      </p:sp>
      <p:sp>
        <p:nvSpPr>
          <p:cNvPr id="19462" name="Footer Placeholder 1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mtClean="0"/>
              <a:t>Confidential</a:t>
            </a:r>
            <a:endParaRPr lang="zh-TW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20484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22AA4731-4236-4361-870E-F7215504DC59}" type="datetime1">
              <a:rPr lang="zh-TW" altLang="en-US" smtClean="0"/>
              <a:pPr eaLnBrk="1" hangingPunct="1"/>
              <a:t>2013/4/23</a:t>
            </a:fld>
            <a:endParaRPr lang="zh-TW" altLang="en-US" smtClean="0"/>
          </a:p>
        </p:txBody>
      </p:sp>
      <p:sp>
        <p:nvSpPr>
          <p:cNvPr id="20485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E262AC18-2643-4A8C-93EB-25DC19A87B5B}" type="slidenum">
              <a:rPr lang="zh-TW" altLang="en-US" smtClean="0"/>
              <a:pPr eaLnBrk="1" hangingPunct="1"/>
              <a:t>1</a:t>
            </a:fld>
            <a:endParaRPr lang="zh-TW" altLang="en-US" smtClean="0"/>
          </a:p>
        </p:txBody>
      </p:sp>
      <p:sp>
        <p:nvSpPr>
          <p:cNvPr id="20486" name="Footer Placeholder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mtClean="0"/>
              <a:t>Confidential</a:t>
            </a:r>
            <a:endParaRPr lang="zh-TW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21508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6410E590-63FB-4BAA-9490-B8F7B94B5C1A}" type="datetime1">
              <a:rPr lang="zh-TW" altLang="en-US" smtClean="0"/>
              <a:pPr eaLnBrk="1" hangingPunct="1"/>
              <a:t>2013/4/23</a:t>
            </a:fld>
            <a:endParaRPr lang="zh-TW" altLang="en-US" smtClean="0"/>
          </a:p>
        </p:txBody>
      </p:sp>
      <p:sp>
        <p:nvSpPr>
          <p:cNvPr id="21509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AC8B1B42-5305-4A7B-9379-72B95AAC99B5}" type="slidenum">
              <a:rPr lang="zh-TW" altLang="en-US" smtClean="0"/>
              <a:pPr eaLnBrk="1" hangingPunct="1"/>
              <a:t>2</a:t>
            </a:fld>
            <a:endParaRPr lang="zh-TW" altLang="en-US" smtClean="0"/>
          </a:p>
        </p:txBody>
      </p:sp>
      <p:sp>
        <p:nvSpPr>
          <p:cNvPr id="21510" name="Footer Placeholder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mtClean="0"/>
              <a:t>Confidential</a:t>
            </a:r>
            <a:endParaRPr lang="zh-TW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22532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2ED2B398-6CAE-4A02-BE17-E5050648A664}" type="datetime1">
              <a:rPr lang="zh-TW" altLang="en-US" smtClean="0"/>
              <a:pPr eaLnBrk="1" hangingPunct="1"/>
              <a:t>2013/4/23</a:t>
            </a:fld>
            <a:endParaRPr lang="zh-TW" altLang="en-US" smtClean="0"/>
          </a:p>
        </p:txBody>
      </p:sp>
      <p:sp>
        <p:nvSpPr>
          <p:cNvPr id="22533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0993154F-3CA5-436A-8E52-4F15A8A3E2CB}" type="slidenum">
              <a:rPr lang="zh-TW" altLang="en-US" smtClean="0"/>
              <a:pPr eaLnBrk="1" hangingPunct="1"/>
              <a:t>3</a:t>
            </a:fld>
            <a:endParaRPr lang="zh-TW" altLang="en-US" smtClean="0"/>
          </a:p>
        </p:txBody>
      </p:sp>
      <p:sp>
        <p:nvSpPr>
          <p:cNvPr id="22534" name="Footer Placeholder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mtClean="0"/>
              <a:t>Confidential</a:t>
            </a:r>
            <a:endParaRPr lang="zh-TW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23556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C1695A68-8925-423E-BD89-07C36F1D5548}" type="datetime1">
              <a:rPr lang="zh-TW" altLang="en-US" smtClean="0"/>
              <a:pPr eaLnBrk="1" hangingPunct="1"/>
              <a:t>2013/4/23</a:t>
            </a:fld>
            <a:endParaRPr lang="zh-TW" altLang="en-US" smtClean="0"/>
          </a:p>
        </p:txBody>
      </p:sp>
      <p:sp>
        <p:nvSpPr>
          <p:cNvPr id="2355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757E6A48-AABA-4582-BC0F-9EEFB46472B2}" type="slidenum">
              <a:rPr lang="zh-TW" altLang="en-US" smtClean="0"/>
              <a:pPr eaLnBrk="1" hangingPunct="1"/>
              <a:t>4</a:t>
            </a:fld>
            <a:endParaRPr lang="zh-TW" altLang="en-US" smtClean="0"/>
          </a:p>
        </p:txBody>
      </p:sp>
      <p:sp>
        <p:nvSpPr>
          <p:cNvPr id="23558" name="Footer Placeholder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mtClean="0"/>
              <a:t>Confidential</a:t>
            </a:r>
            <a:endParaRPr lang="zh-TW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24580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D63DC964-E4ED-406B-AD00-18DBA697986F}" type="datetime1">
              <a:rPr lang="zh-TW" altLang="en-US" smtClean="0"/>
              <a:pPr eaLnBrk="1" hangingPunct="1"/>
              <a:t>2013/4/23</a:t>
            </a:fld>
            <a:endParaRPr lang="zh-TW" altLang="en-US" smtClean="0"/>
          </a:p>
        </p:txBody>
      </p:sp>
      <p:sp>
        <p:nvSpPr>
          <p:cNvPr id="24581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8CEC1A11-6F6E-4D64-B0E2-95CB9DD61728}" type="slidenum">
              <a:rPr lang="zh-TW" altLang="en-US" smtClean="0"/>
              <a:pPr eaLnBrk="1" hangingPunct="1"/>
              <a:t>5</a:t>
            </a:fld>
            <a:endParaRPr lang="zh-TW" altLang="en-US" smtClean="0"/>
          </a:p>
        </p:txBody>
      </p:sp>
      <p:sp>
        <p:nvSpPr>
          <p:cNvPr id="24582" name="Footer Placeholder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mtClean="0"/>
              <a:t>Confidential</a:t>
            </a:r>
            <a:endParaRPr lang="zh-TW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25604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36A2BD9F-8AF6-4F14-A1B2-EF924287B43E}" type="datetime1">
              <a:rPr lang="zh-TW" altLang="en-US" smtClean="0"/>
              <a:pPr eaLnBrk="1" hangingPunct="1"/>
              <a:t>2013/4/23</a:t>
            </a:fld>
            <a:endParaRPr lang="zh-TW" altLang="en-US" smtClean="0"/>
          </a:p>
        </p:txBody>
      </p:sp>
      <p:sp>
        <p:nvSpPr>
          <p:cNvPr id="25605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D221F6F8-61B1-4779-99F3-0B4AFDC079F7}" type="slidenum">
              <a:rPr lang="zh-TW" altLang="en-US" smtClean="0"/>
              <a:pPr eaLnBrk="1" hangingPunct="1"/>
              <a:t>6</a:t>
            </a:fld>
            <a:endParaRPr lang="zh-TW" altLang="en-US" smtClean="0"/>
          </a:p>
        </p:txBody>
      </p:sp>
      <p:sp>
        <p:nvSpPr>
          <p:cNvPr id="25606" name="Footer Placeholder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mtClean="0"/>
              <a:t>Confidential</a:t>
            </a:r>
            <a:endParaRPr lang="zh-TW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26628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60E479A5-3842-4BC2-8D89-A0869F75E205}" type="datetime1">
              <a:rPr lang="zh-TW" altLang="en-US" smtClean="0"/>
              <a:pPr eaLnBrk="1" hangingPunct="1"/>
              <a:t>2013/4/23</a:t>
            </a:fld>
            <a:endParaRPr lang="zh-TW" altLang="en-US" smtClean="0"/>
          </a:p>
        </p:txBody>
      </p:sp>
      <p:sp>
        <p:nvSpPr>
          <p:cNvPr id="26629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9444104F-5344-44CA-B90E-C6D1447B6098}" type="slidenum">
              <a:rPr lang="zh-TW" altLang="en-US" smtClean="0"/>
              <a:pPr eaLnBrk="1" hangingPunct="1"/>
              <a:t>7</a:t>
            </a:fld>
            <a:endParaRPr lang="zh-TW" altLang="en-US" smtClean="0"/>
          </a:p>
        </p:txBody>
      </p:sp>
      <p:sp>
        <p:nvSpPr>
          <p:cNvPr id="26630" name="Footer Placeholder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mtClean="0"/>
              <a:t>Confidential</a:t>
            </a:r>
            <a:endParaRPr lang="zh-TW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27652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F9470FB1-2DB7-4C9F-AA31-C1D04B5281E0}" type="datetime1">
              <a:rPr lang="zh-TW" altLang="en-US" smtClean="0">
                <a:solidFill>
                  <a:srgbClr val="000000"/>
                </a:solidFill>
              </a:rPr>
              <a:pPr eaLnBrk="1" hangingPunct="1"/>
              <a:t>2013/4/23</a:t>
            </a:fld>
            <a:endParaRPr lang="zh-TW" altLang="en-US" smtClean="0">
              <a:solidFill>
                <a:srgbClr val="000000"/>
              </a:solidFill>
            </a:endParaRPr>
          </a:p>
        </p:txBody>
      </p:sp>
      <p:sp>
        <p:nvSpPr>
          <p:cNvPr id="27653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2C0608EB-5F1A-428E-B478-686681FC992F}" type="slidenum">
              <a:rPr lang="zh-TW" altLang="en-US" smtClean="0">
                <a:solidFill>
                  <a:srgbClr val="000000"/>
                </a:solidFill>
              </a:rPr>
              <a:pPr eaLnBrk="1" hangingPunct="1"/>
              <a:t>8</a:t>
            </a:fld>
            <a:endParaRPr lang="zh-TW" altLang="en-US" smtClean="0">
              <a:solidFill>
                <a:srgbClr val="000000"/>
              </a:solidFill>
            </a:endParaRPr>
          </a:p>
        </p:txBody>
      </p:sp>
      <p:sp>
        <p:nvSpPr>
          <p:cNvPr id="27654" name="Footer Placeholder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mtClean="0">
                <a:solidFill>
                  <a:srgbClr val="000000"/>
                </a:solidFill>
              </a:rPr>
              <a:t>Confidential</a:t>
            </a:r>
            <a:endParaRPr lang="zh-TW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28676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77F53361-91B0-478C-B9D7-3D4BE51532CF}" type="datetime1">
              <a:rPr lang="zh-TW" altLang="en-US" smtClean="0"/>
              <a:pPr eaLnBrk="1" hangingPunct="1"/>
              <a:t>2013/4/23</a:t>
            </a:fld>
            <a:endParaRPr lang="zh-TW" altLang="en-US" smtClean="0"/>
          </a:p>
        </p:txBody>
      </p:sp>
      <p:sp>
        <p:nvSpPr>
          <p:cNvPr id="2867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30837751-A02C-43DF-AE5F-44B977A810F8}" type="slidenum">
              <a:rPr lang="zh-TW" altLang="en-US" smtClean="0"/>
              <a:pPr eaLnBrk="1" hangingPunct="1"/>
              <a:t>9</a:t>
            </a:fld>
            <a:endParaRPr lang="zh-TW" altLang="en-US" smtClean="0"/>
          </a:p>
        </p:txBody>
      </p:sp>
      <p:sp>
        <p:nvSpPr>
          <p:cNvPr id="28678" name="Footer Placeholder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mtClean="0"/>
              <a:t>Confidential</a:t>
            </a:r>
            <a:endParaRPr lang="zh-TW" alt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29700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7C43364D-BCBF-4DA4-B74B-5D0EB6338C6C}" type="datetime1">
              <a:rPr lang="zh-TW" altLang="en-US" smtClean="0"/>
              <a:pPr eaLnBrk="1" hangingPunct="1"/>
              <a:t>2013/4/23</a:t>
            </a:fld>
            <a:endParaRPr lang="zh-TW" altLang="en-US" smtClean="0"/>
          </a:p>
        </p:txBody>
      </p:sp>
      <p:sp>
        <p:nvSpPr>
          <p:cNvPr id="29701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140A86FA-65BE-400E-9ECA-CA4D4155A526}" type="slidenum">
              <a:rPr lang="zh-TW" altLang="en-US" smtClean="0"/>
              <a:pPr eaLnBrk="1" hangingPunct="1"/>
              <a:t>10</a:t>
            </a:fld>
            <a:endParaRPr lang="zh-TW" altLang="en-US" smtClean="0"/>
          </a:p>
        </p:txBody>
      </p:sp>
      <p:sp>
        <p:nvSpPr>
          <p:cNvPr id="29702" name="Footer Placeholder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mtClean="0"/>
              <a:t>Confidential</a:t>
            </a:r>
            <a:endParaRPr lang="zh-TW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30724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7DDB823E-6BE8-41A4-9399-5F3BFC60DC8D}" type="datetime1">
              <a:rPr lang="zh-TW" altLang="en-US" smtClean="0">
                <a:solidFill>
                  <a:srgbClr val="000000"/>
                </a:solidFill>
              </a:rPr>
              <a:pPr eaLnBrk="1" hangingPunct="1"/>
              <a:t>2013/4/23</a:t>
            </a:fld>
            <a:endParaRPr lang="zh-TW" altLang="en-US" smtClean="0">
              <a:solidFill>
                <a:srgbClr val="000000"/>
              </a:solidFill>
            </a:endParaRPr>
          </a:p>
        </p:txBody>
      </p:sp>
      <p:sp>
        <p:nvSpPr>
          <p:cNvPr id="30725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FE10A9B2-BAF0-4255-8FB2-39BF5FADDAC6}" type="slidenum">
              <a:rPr lang="zh-TW" altLang="en-US" smtClean="0">
                <a:solidFill>
                  <a:srgbClr val="000000"/>
                </a:solidFill>
              </a:rPr>
              <a:pPr eaLnBrk="1" hangingPunct="1"/>
              <a:t>11</a:t>
            </a:fld>
            <a:endParaRPr lang="zh-TW" altLang="en-US" smtClean="0">
              <a:solidFill>
                <a:srgbClr val="000000"/>
              </a:solidFill>
            </a:endParaRPr>
          </a:p>
        </p:txBody>
      </p:sp>
      <p:sp>
        <p:nvSpPr>
          <p:cNvPr id="30726" name="Footer Placeholder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mtClean="0">
                <a:solidFill>
                  <a:srgbClr val="000000"/>
                </a:solidFill>
              </a:rPr>
              <a:t>Confidential</a:t>
            </a:r>
            <a:endParaRPr lang="zh-TW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31748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9F88558C-AE90-4BD7-9564-D309B7C00782}" type="datetime1">
              <a:rPr lang="zh-TW" altLang="en-US" smtClean="0">
                <a:solidFill>
                  <a:srgbClr val="000000"/>
                </a:solidFill>
              </a:rPr>
              <a:pPr eaLnBrk="1" hangingPunct="1"/>
              <a:t>2013/4/23</a:t>
            </a:fld>
            <a:endParaRPr lang="zh-TW" altLang="en-US" smtClean="0">
              <a:solidFill>
                <a:srgbClr val="000000"/>
              </a:solidFill>
            </a:endParaRPr>
          </a:p>
        </p:txBody>
      </p:sp>
      <p:sp>
        <p:nvSpPr>
          <p:cNvPr id="31749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7DD7FBAF-3FA6-4347-84E2-CC5292DF7860}" type="slidenum">
              <a:rPr lang="zh-TW" altLang="en-US" smtClean="0">
                <a:solidFill>
                  <a:srgbClr val="000000"/>
                </a:solidFill>
              </a:rPr>
              <a:pPr eaLnBrk="1" hangingPunct="1"/>
              <a:t>12</a:t>
            </a:fld>
            <a:endParaRPr lang="zh-TW" altLang="en-US" smtClean="0">
              <a:solidFill>
                <a:srgbClr val="000000"/>
              </a:solidFill>
            </a:endParaRPr>
          </a:p>
        </p:txBody>
      </p:sp>
      <p:sp>
        <p:nvSpPr>
          <p:cNvPr id="31750" name="Footer Placeholder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mtClean="0">
                <a:solidFill>
                  <a:srgbClr val="000000"/>
                </a:solidFill>
              </a:rPr>
              <a:t>Confidential</a:t>
            </a:r>
            <a:endParaRPr lang="zh-TW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32772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F13A6768-C1D6-465D-A626-CF774A4E5CC8}" type="datetime1">
              <a:rPr lang="zh-TW" altLang="en-US" smtClean="0">
                <a:solidFill>
                  <a:srgbClr val="000000"/>
                </a:solidFill>
              </a:rPr>
              <a:pPr eaLnBrk="1" hangingPunct="1"/>
              <a:t>2013/4/23</a:t>
            </a:fld>
            <a:endParaRPr lang="zh-TW" altLang="en-US" smtClean="0">
              <a:solidFill>
                <a:srgbClr val="000000"/>
              </a:solidFill>
            </a:endParaRPr>
          </a:p>
        </p:txBody>
      </p:sp>
      <p:sp>
        <p:nvSpPr>
          <p:cNvPr id="32773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0E657BC8-CF19-4584-BFCA-5BA12023B5F3}" type="slidenum">
              <a:rPr lang="zh-TW" altLang="en-US" smtClean="0">
                <a:solidFill>
                  <a:srgbClr val="000000"/>
                </a:solidFill>
              </a:rPr>
              <a:pPr eaLnBrk="1" hangingPunct="1"/>
              <a:t>13</a:t>
            </a:fld>
            <a:endParaRPr lang="zh-TW" altLang="en-US" smtClean="0">
              <a:solidFill>
                <a:srgbClr val="000000"/>
              </a:solidFill>
            </a:endParaRPr>
          </a:p>
        </p:txBody>
      </p:sp>
      <p:sp>
        <p:nvSpPr>
          <p:cNvPr id="32774" name="Footer Placeholder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mtClean="0">
                <a:solidFill>
                  <a:srgbClr val="000000"/>
                </a:solidFill>
              </a:rPr>
              <a:t>Confidential</a:t>
            </a:r>
            <a:endParaRPr lang="zh-TW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33796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373A0083-2C93-4DC2-987B-70EA8EE8CCCF}" type="datetime1">
              <a:rPr lang="zh-TW" altLang="en-US" smtClean="0">
                <a:solidFill>
                  <a:srgbClr val="000000"/>
                </a:solidFill>
              </a:rPr>
              <a:pPr eaLnBrk="1" hangingPunct="1"/>
              <a:t>2013/4/23</a:t>
            </a:fld>
            <a:endParaRPr lang="zh-TW" altLang="en-US" smtClean="0">
              <a:solidFill>
                <a:srgbClr val="000000"/>
              </a:solidFill>
            </a:endParaRP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fld id="{670DF2F9-3018-4625-BE4E-87F40C1564B0}" type="slidenum">
              <a:rPr lang="zh-TW" altLang="en-US" smtClean="0">
                <a:solidFill>
                  <a:srgbClr val="000000"/>
                </a:solidFill>
              </a:rPr>
              <a:pPr eaLnBrk="1" hangingPunct="1"/>
              <a:t>14</a:t>
            </a:fld>
            <a:endParaRPr lang="zh-TW" altLang="en-US" smtClean="0">
              <a:solidFill>
                <a:srgbClr val="000000"/>
              </a:solidFill>
            </a:endParaRPr>
          </a:p>
        </p:txBody>
      </p:sp>
      <p:sp>
        <p:nvSpPr>
          <p:cNvPr id="33798" name="Footer Placeholder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mtClean="0">
                <a:solidFill>
                  <a:srgbClr val="000000"/>
                </a:solidFill>
              </a:rPr>
              <a:t>Confidential</a:t>
            </a:r>
            <a:endParaRPr lang="zh-TW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4744"/>
            <a:ext cx="7772400" cy="1296144"/>
          </a:xfrm>
        </p:spPr>
        <p:txBody>
          <a:bodyPr>
            <a:normAutofit/>
          </a:bodyPr>
          <a:lstStyle>
            <a:lvl1pPr algn="ctr">
              <a:defRPr sz="4000">
                <a:solidFill>
                  <a:srgbClr val="E61C0E"/>
                </a:solidFill>
                <a:latin typeface="+mn-lt"/>
                <a:ea typeface="+mn-ea"/>
                <a:cs typeface="Arial" pitchFamily="34" charset="0"/>
              </a:defRPr>
            </a:lvl1pPr>
          </a:lstStyle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12976"/>
            <a:ext cx="6400800" cy="576064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dirty="0" smtClean="0"/>
              <a:t>Click to edit Master subtitle style</a:t>
            </a:r>
            <a:endParaRPr lang="zh-TW" alt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164388" y="6356350"/>
            <a:ext cx="1916112" cy="365125"/>
          </a:xfrm>
        </p:spPr>
        <p:txBody>
          <a:bodyPr/>
          <a:lstStyle>
            <a:lvl1pPr algn="ctr">
              <a:defRPr b="1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954CAA0D-5348-42C6-8D87-0AF83AFAC763}" type="datetime1">
              <a:rPr lang="zh-TW" altLang="en-US"/>
              <a:pPr>
                <a:defRPr/>
              </a:pPr>
              <a:t>2013/4/23</a:t>
            </a:fld>
            <a:endParaRPr lang="zh-TW" alt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64388" y="5949950"/>
            <a:ext cx="1887537" cy="36512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800" b="1"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zh-TW" altLang="en-US"/>
              <a:t>報告人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DA421382-C8F0-4F51-816A-569082A1FAF1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0267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742950" indent="-285750">
              <a:spcBef>
                <a:spcPts val="1000"/>
              </a:spcBef>
              <a:buFont typeface="Arial" pitchFamily="34" charset="0"/>
              <a:buChar char="•"/>
              <a:defRPr/>
            </a:lvl2pPr>
            <a:lvl3pPr>
              <a:spcBef>
                <a:spcPts val="1000"/>
              </a:spcBef>
              <a:defRPr/>
            </a:lvl3pPr>
            <a:lvl4pPr marL="1714500" indent="-342900">
              <a:spcBef>
                <a:spcPts val="1000"/>
              </a:spcBef>
              <a:buFont typeface="Calibri" pitchFamily="34" charset="0"/>
              <a:buChar char="»"/>
              <a:defRPr/>
            </a:lvl4pPr>
            <a:lvl5pPr marL="2057400" indent="-228600">
              <a:spcBef>
                <a:spcPts val="1000"/>
              </a:spcBef>
              <a:buFont typeface="Arial" pitchFamily="34" charset="0"/>
              <a:buChar char="»"/>
              <a:defRPr/>
            </a:lvl5pPr>
          </a:lstStyle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8FF49-8A03-4287-9BDA-94F6827D8A54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DC399-F83D-4390-A6B8-EE11BB7A2447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97633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04AF4-D002-45D3-ADD2-61CD48911E2E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42EE9-123F-4A1A-A4E3-A7177ADA7D12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27639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FE185-45DB-44AD-ABA1-0DF3FAC7805B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0CC93-161A-4922-B937-A9CF3E1B045C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33701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5AA90-5C68-4671-A741-E8D1570767E3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7CFA2-3EC0-4AF0-99BB-6E3445A58A72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98166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468FF-5AD7-47B2-BE08-95F172AC540B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DE7B4-2ADE-41F6-975E-FBAE912079CC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00060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7F90D-27EE-4445-B796-3BCDF00320D7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72006-D275-4C46-A599-6A303FF72E38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35186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2C259-F77D-43FA-8F5D-0B84B2D41EB4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04E80-8CF9-4B7F-9867-56AA8C3D9681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57054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96725-FFA4-4FCF-9B06-975400BBEA63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A22CB-4601-48F5-B39A-A616CB69B957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93445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02B8A-AB20-4E86-A578-302A3E09A303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9DE2A4-D0DB-4175-80F4-FC6D94F52D32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5248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CA6D7-0C7A-41AB-ACBF-A0D37E0DEBBC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2C197-A31E-4429-8485-EE529F68DF04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74977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421CDBC-9E7A-48A5-B6E6-7557286D9E6B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2363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E075A73-3F3D-440E-A839-1AD0A8F2A120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7" r:id="rId1"/>
    <p:sldLayoutId id="2147484167" r:id="rId2"/>
    <p:sldLayoutId id="2147484168" r:id="rId3"/>
    <p:sldLayoutId id="2147484169" r:id="rId4"/>
    <p:sldLayoutId id="2147484170" r:id="rId5"/>
    <p:sldLayoutId id="2147484171" r:id="rId6"/>
    <p:sldLayoutId id="2147484172" r:id="rId7"/>
    <p:sldLayoutId id="2147484173" r:id="rId8"/>
    <p:sldLayoutId id="2147484174" r:id="rId9"/>
    <p:sldLayoutId id="2147484175" r:id="rId10"/>
    <p:sldLayoutId id="2147484176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D006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800" b="1" kern="120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»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3" y="1052513"/>
            <a:ext cx="7772400" cy="1439862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sz="5400" dirty="0" smtClean="0"/>
              <a:t>LCD  of  Nano110</a:t>
            </a:r>
            <a:endParaRPr lang="zh-TW" altLang="en-US" sz="5400" dirty="0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576263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Nuvoton </a:t>
            </a:r>
            <a:r>
              <a:rPr lang="zh-TW" altLang="en-US" dirty="0" smtClean="0"/>
              <a:t> </a:t>
            </a:r>
            <a:r>
              <a:rPr lang="en-US" altLang="zh-TW" dirty="0" smtClean="0"/>
              <a:t>(SH)</a:t>
            </a:r>
            <a:r>
              <a:rPr lang="zh-TW" altLang="en-US" dirty="0" smtClean="0"/>
              <a:t> </a:t>
            </a:r>
            <a:r>
              <a:rPr lang="en-US" altLang="zh-TW" dirty="0" smtClean="0"/>
              <a:t> Ltd.</a:t>
            </a:r>
            <a:endParaRPr lang="zh-TW" alt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C8CB2F0-0889-42F5-B79E-6D27AE118E31}" type="datetime1">
              <a:rPr lang="zh-TW" altLang="en-US" smtClean="0"/>
              <a:pPr>
                <a:defRPr/>
              </a:pPr>
              <a:t>2013/4/23</a:t>
            </a:fld>
            <a:endParaRPr lang="zh-TW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smtClean="0"/>
              <a:t>Represent by:</a:t>
            </a: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z="5400" smtClean="0"/>
              <a:t>CONTENTS</a:t>
            </a:r>
            <a:endParaRPr lang="zh-TW" altLang="en-US" sz="5400" smtClean="0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250825" y="1600200"/>
            <a:ext cx="8893175" cy="4525963"/>
          </a:xfrm>
        </p:spPr>
        <p:txBody>
          <a:bodyPr/>
          <a:lstStyle/>
          <a:p>
            <a:pPr eaLnBrk="1" hangingPunct="1"/>
            <a:r>
              <a:rPr lang="en-US" altLang="zh-TW" sz="4000" smtClean="0">
                <a:solidFill>
                  <a:srgbClr val="0000FF"/>
                </a:solidFill>
                <a:cs typeface="Arial" charset="0"/>
              </a:rPr>
              <a:t>LCD  </a:t>
            </a:r>
            <a:r>
              <a:rPr lang="en-US" altLang="zh-CN" sz="4000" smtClean="0">
                <a:solidFill>
                  <a:srgbClr val="0000FF"/>
                </a:solidFill>
                <a:cs typeface="Arial" charset="0"/>
              </a:rPr>
              <a:t>Principle</a:t>
            </a:r>
            <a:endParaRPr lang="en-US" altLang="zh-TW" sz="4000" smtClean="0">
              <a:solidFill>
                <a:srgbClr val="0000FF"/>
              </a:solidFill>
              <a:cs typeface="Arial" charset="0"/>
            </a:endParaRPr>
          </a:p>
          <a:p>
            <a:pPr eaLnBrk="1" hangingPunct="1"/>
            <a:r>
              <a:rPr lang="en-US" altLang="zh-TW" sz="4000" smtClean="0">
                <a:solidFill>
                  <a:srgbClr val="0000FF"/>
                </a:solidFill>
                <a:cs typeface="Arial" charset="0"/>
              </a:rPr>
              <a:t>LCD IP</a:t>
            </a:r>
            <a:r>
              <a:rPr lang="zh-CN" altLang="en-US" sz="4000" smtClean="0">
                <a:solidFill>
                  <a:srgbClr val="0000FF"/>
                </a:solidFill>
                <a:cs typeface="Arial" charset="0"/>
              </a:rPr>
              <a:t> </a:t>
            </a:r>
            <a:r>
              <a:rPr lang="en-US" altLang="zh-CN" sz="4000" smtClean="0">
                <a:solidFill>
                  <a:srgbClr val="0000FF"/>
                </a:solidFill>
                <a:cs typeface="Arial" charset="0"/>
              </a:rPr>
              <a:t>of Nano110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altLang="zh-CN" sz="2800" smtClean="0">
                <a:solidFill>
                  <a:srgbClr val="FF0000"/>
                </a:solidFill>
                <a:cs typeface="Arial" charset="0"/>
              </a:rPr>
              <a:t>4X40</a:t>
            </a:r>
            <a:r>
              <a:rPr lang="zh-CN" altLang="en-US" sz="2800" smtClean="0">
                <a:solidFill>
                  <a:srgbClr val="FF0000"/>
                </a:solidFill>
                <a:cs typeface="Arial" charset="0"/>
              </a:rPr>
              <a:t>段</a:t>
            </a:r>
            <a:r>
              <a:rPr lang="zh-CN" altLang="en-US" sz="2800" smtClean="0">
                <a:solidFill>
                  <a:srgbClr val="0000FF"/>
                </a:solidFill>
                <a:cs typeface="Arial" charset="0"/>
              </a:rPr>
              <a:t>，或</a:t>
            </a:r>
            <a:r>
              <a:rPr lang="en-US" altLang="zh-CN" sz="2800" smtClean="0">
                <a:solidFill>
                  <a:srgbClr val="0000FF"/>
                </a:solidFill>
                <a:cs typeface="Arial" charset="0"/>
              </a:rPr>
              <a:t>6X38</a:t>
            </a:r>
            <a:r>
              <a:rPr lang="zh-CN" altLang="en-US" sz="2800" smtClean="0">
                <a:solidFill>
                  <a:srgbClr val="0000FF"/>
                </a:solidFill>
                <a:cs typeface="Arial" charset="0"/>
              </a:rPr>
              <a:t>段    </a:t>
            </a:r>
            <a:r>
              <a:rPr lang="en-US" altLang="zh-CN" sz="2800" smtClean="0">
                <a:solidFill>
                  <a:srgbClr val="0000FF"/>
                </a:solidFill>
                <a:cs typeface="Arial" charset="0"/>
              </a:rPr>
              <a:t>(64PIN</a:t>
            </a:r>
            <a:r>
              <a:rPr lang="zh-CN" altLang="en-US" sz="2800" smtClean="0">
                <a:solidFill>
                  <a:srgbClr val="0000FF"/>
                </a:solidFill>
                <a:cs typeface="Arial" charset="0"/>
              </a:rPr>
              <a:t>的是</a:t>
            </a:r>
            <a:r>
              <a:rPr lang="en-US" altLang="zh-CN" sz="2800" smtClean="0">
                <a:solidFill>
                  <a:srgbClr val="FF0000"/>
                </a:solidFill>
                <a:cs typeface="Arial" charset="0"/>
              </a:rPr>
              <a:t>4X31</a:t>
            </a:r>
            <a:r>
              <a:rPr lang="en-US" altLang="zh-CN" sz="2800" smtClean="0">
                <a:solidFill>
                  <a:srgbClr val="0000FF"/>
                </a:solidFill>
                <a:cs typeface="Arial" charset="0"/>
              </a:rPr>
              <a:t> / 6X29)</a:t>
            </a:r>
          </a:p>
          <a:p>
            <a:pPr lvl="1" eaLnBrk="1" hangingPunct="1">
              <a:buFont typeface="Arial" charset="0"/>
              <a:buChar char="•"/>
            </a:pPr>
            <a:r>
              <a:rPr lang="zh-CN" altLang="en-US" sz="2800" smtClean="0">
                <a:solidFill>
                  <a:srgbClr val="0000FF"/>
                </a:solidFill>
                <a:cs typeface="Arial" charset="0"/>
              </a:rPr>
              <a:t>静态</a:t>
            </a:r>
            <a:r>
              <a:rPr lang="en-US" altLang="zh-CN" sz="2800" smtClean="0">
                <a:solidFill>
                  <a:srgbClr val="0000FF"/>
                </a:solidFill>
                <a:cs typeface="Arial" charset="0"/>
              </a:rPr>
              <a:t>, 2-MUX, 3-MUX, 4-MUX, 5-MUX, 6-MUX</a:t>
            </a:r>
          </a:p>
          <a:p>
            <a:pPr lvl="1" eaLnBrk="1" hangingPunct="1">
              <a:buFont typeface="Arial" charset="0"/>
              <a:buChar char="•"/>
            </a:pPr>
            <a:r>
              <a:rPr lang="zh-CN" altLang="en-US" sz="2800" smtClean="0">
                <a:solidFill>
                  <a:srgbClr val="0000FF"/>
                </a:solidFill>
                <a:cs typeface="Arial" charset="0"/>
              </a:rPr>
              <a:t>静态</a:t>
            </a:r>
            <a:r>
              <a:rPr lang="en-US" altLang="zh-CN" sz="2800" smtClean="0">
                <a:solidFill>
                  <a:srgbClr val="0000FF"/>
                </a:solidFill>
                <a:cs typeface="Arial" charset="0"/>
              </a:rPr>
              <a:t>, 1/2</a:t>
            </a:r>
            <a:r>
              <a:rPr lang="zh-CN" altLang="en-US" sz="2800" smtClean="0">
                <a:solidFill>
                  <a:srgbClr val="0000FF"/>
                </a:solidFill>
                <a:cs typeface="Arial" charset="0"/>
              </a:rPr>
              <a:t>偏压</a:t>
            </a:r>
            <a:r>
              <a:rPr lang="en-US" altLang="zh-CN" sz="2800" b="1" smtClean="0">
                <a:solidFill>
                  <a:srgbClr val="0000FF"/>
                </a:solidFill>
                <a:cs typeface="Arial" charset="0"/>
              </a:rPr>
              <a:t>, </a:t>
            </a:r>
            <a:r>
              <a:rPr lang="en-US" altLang="zh-CN" sz="2800" smtClean="0">
                <a:solidFill>
                  <a:srgbClr val="0000FF"/>
                </a:solidFill>
                <a:cs typeface="Arial" charset="0"/>
              </a:rPr>
              <a:t>1/3</a:t>
            </a:r>
            <a:r>
              <a:rPr lang="zh-CN" altLang="en-US" sz="2800" smtClean="0">
                <a:solidFill>
                  <a:srgbClr val="0000FF"/>
                </a:solidFill>
                <a:cs typeface="Arial" charset="0"/>
              </a:rPr>
              <a:t>偏压</a:t>
            </a:r>
            <a:endParaRPr lang="en-US" altLang="zh-CN" sz="2800" smtClean="0">
              <a:solidFill>
                <a:srgbClr val="0000FF"/>
              </a:solidFill>
              <a:cs typeface="Arial" charset="0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zh-CN" altLang="en-US" sz="2800" smtClean="0">
                <a:solidFill>
                  <a:srgbClr val="0000FF"/>
                </a:solidFill>
                <a:cs typeface="Arial" charset="0"/>
              </a:rPr>
              <a:t>内部电荷泵和电阻分压网</a:t>
            </a:r>
            <a:endParaRPr lang="en-US" altLang="zh-CN" sz="2800" smtClean="0">
              <a:solidFill>
                <a:srgbClr val="0000FF"/>
              </a:solidFill>
              <a:cs typeface="Arial" charset="0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zh-CN" altLang="en-US" sz="2800" smtClean="0">
                <a:solidFill>
                  <a:srgbClr val="0000FF"/>
                </a:solidFill>
                <a:cs typeface="Arial" charset="0"/>
              </a:rPr>
              <a:t>闪烁功能</a:t>
            </a:r>
            <a:endParaRPr lang="en-US" altLang="zh-CN" sz="2800" smtClean="0">
              <a:solidFill>
                <a:srgbClr val="0000FF"/>
              </a:solidFill>
              <a:cs typeface="Arial" charset="0"/>
            </a:endParaRPr>
          </a:p>
          <a:p>
            <a:pPr lvl="1" eaLnBrk="1" hangingPunct="1">
              <a:buFont typeface="Arial" charset="0"/>
              <a:buChar char="•"/>
            </a:pPr>
            <a:endParaRPr lang="en-US" altLang="zh-CN" sz="2800" smtClean="0">
              <a:solidFill>
                <a:srgbClr val="0000FF"/>
              </a:solidFill>
              <a:cs typeface="Arial" charset="0"/>
            </a:endParaRPr>
          </a:p>
          <a:p>
            <a:pPr lvl="1" eaLnBrk="1" hangingPunct="1">
              <a:buFont typeface="Arial" charset="0"/>
              <a:buChar char="•"/>
            </a:pPr>
            <a:endParaRPr lang="en-US" altLang="zh-CN" sz="2800" smtClean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EC66835-FF7A-479E-AAA5-28AD6FEAD318}" type="slidenum">
              <a:rPr lang="zh-TW" altLang="en-US"/>
              <a:pPr>
                <a:defRPr/>
              </a:pPr>
              <a:t>1</a:t>
            </a:fld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57200" y="333375"/>
            <a:ext cx="8229600" cy="792163"/>
          </a:xfrm>
        </p:spPr>
        <p:txBody>
          <a:bodyPr/>
          <a:lstStyle/>
          <a:p>
            <a:pPr eaLnBrk="1" hangingPunct="1"/>
            <a:r>
              <a:rPr lang="en-US" altLang="zh-TW" smtClean="0"/>
              <a:t>LCD  Principle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3D412E2-5735-40F9-8261-562A6281E722}" type="slidenum">
              <a:rPr lang="zh-TW" altLang="en-US"/>
              <a:pPr>
                <a:defRPr/>
              </a:pPr>
              <a:t>2</a:t>
            </a:fld>
            <a:endParaRPr lang="zh-TW" altLang="en-US" dirty="0"/>
          </a:p>
        </p:txBody>
      </p:sp>
      <p:pic>
        <p:nvPicPr>
          <p:cNvPr id="5124" name="Content Placeholder 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7400" y="1600200"/>
            <a:ext cx="502920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LCD  Principle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7C2CE11-3BE3-4636-BF6B-414AECEB89D6}" type="slidenum">
              <a:rPr lang="zh-TW" altLang="en-US"/>
              <a:pPr>
                <a:defRPr/>
              </a:pPr>
              <a:t>3</a:t>
            </a:fld>
            <a:endParaRPr lang="zh-TW" altLang="en-US" dirty="0"/>
          </a:p>
        </p:txBody>
      </p:sp>
      <p:pic>
        <p:nvPicPr>
          <p:cNvPr id="6148" name="Content Placeholder 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30413" y="1600200"/>
            <a:ext cx="5083175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LCD  Principle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FBB3A49-884B-470B-90D1-56FC279CACF8}" type="slidenum">
              <a:rPr lang="zh-TW" altLang="en-US"/>
              <a:pPr>
                <a:defRPr/>
              </a:pPr>
              <a:t>4</a:t>
            </a:fld>
            <a:endParaRPr lang="zh-TW" altLang="en-US" dirty="0"/>
          </a:p>
        </p:txBody>
      </p:sp>
      <p:pic>
        <p:nvPicPr>
          <p:cNvPr id="7172" name="Content Placeholder 8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63625" y="1600200"/>
            <a:ext cx="701675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LCD  Principle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077E2E1-25D8-4B3F-85B3-AFBFAFBDE815}" type="slidenum">
              <a:rPr lang="zh-TW" altLang="en-US"/>
              <a:pPr>
                <a:defRPr/>
              </a:pPr>
              <a:t>5</a:t>
            </a:fld>
            <a:endParaRPr lang="zh-TW" altLang="en-US" dirty="0"/>
          </a:p>
        </p:txBody>
      </p:sp>
      <p:pic>
        <p:nvPicPr>
          <p:cNvPr id="8196" name="Content Placeholder 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77925" y="1600200"/>
            <a:ext cx="678815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pPr eaLnBrk="1" hangingPunct="1"/>
            <a:r>
              <a:rPr lang="en-US" altLang="zh-TW" smtClean="0"/>
              <a:t>LCD  Principle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EAB3079-2113-480B-85A0-B573D75BF77F}" type="slidenum">
              <a:rPr lang="zh-TW" altLang="en-US"/>
              <a:pPr>
                <a:defRPr/>
              </a:pPr>
              <a:t>6</a:t>
            </a:fld>
            <a:endParaRPr lang="zh-TW" altLang="en-US" dirty="0"/>
          </a:p>
        </p:txBody>
      </p:sp>
      <p:pic>
        <p:nvPicPr>
          <p:cNvPr id="9220" name="Content Placeholder 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416800" cy="53292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LCD  Principle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961D76B-4584-4844-A920-8ED704A233FE}" type="slidenum">
              <a:rPr lang="zh-TW" altLang="en-US"/>
              <a:pPr>
                <a:defRPr/>
              </a:pPr>
              <a:t>7</a:t>
            </a:fld>
            <a:endParaRPr lang="zh-TW" altLang="en-US" dirty="0"/>
          </a:p>
        </p:txBody>
      </p:sp>
      <p:pic>
        <p:nvPicPr>
          <p:cNvPr id="10244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100" y="1600200"/>
            <a:ext cx="754380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792162"/>
          </a:xfrm>
        </p:spPr>
        <p:txBody>
          <a:bodyPr/>
          <a:lstStyle/>
          <a:p>
            <a:pPr eaLnBrk="1" hangingPunct="1"/>
            <a:r>
              <a:rPr lang="en-US" altLang="zh-TW" smtClean="0"/>
              <a:t>LCD  Principle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AF2E230-BB7C-407E-A6A0-06D588AF2035}" type="slidenum">
              <a:rPr lang="zh-TW" altLang="en-US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8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pic>
        <p:nvPicPr>
          <p:cNvPr id="11268" name="Content Placeholder 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836613"/>
            <a:ext cx="7345363" cy="54721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611188" y="115888"/>
            <a:ext cx="8229600" cy="936625"/>
          </a:xfrm>
        </p:spPr>
        <p:txBody>
          <a:bodyPr/>
          <a:lstStyle/>
          <a:p>
            <a:pPr eaLnBrk="1" hangingPunct="1"/>
            <a:r>
              <a:rPr lang="en-US" altLang="zh-TW" smtClean="0"/>
              <a:t>LCD  IP of  Nano110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BBD1747-1815-43EF-9BF9-695F7BA4B183}" type="slidenum">
              <a:rPr lang="zh-TW" altLang="en-US"/>
              <a:pPr>
                <a:defRPr/>
              </a:pPr>
              <a:t>9</a:t>
            </a:fld>
            <a:endParaRPr lang="zh-TW" altLang="en-US" dirty="0"/>
          </a:p>
        </p:txBody>
      </p:sp>
      <p:pic>
        <p:nvPicPr>
          <p:cNvPr id="12292" name="Content Placeholder 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908050"/>
            <a:ext cx="7488237" cy="55451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44500" y="115888"/>
            <a:ext cx="8229600" cy="936625"/>
          </a:xfrm>
        </p:spPr>
        <p:txBody>
          <a:bodyPr/>
          <a:lstStyle/>
          <a:p>
            <a:pPr eaLnBrk="1" hangingPunct="1"/>
            <a:r>
              <a:rPr lang="en-US" altLang="zh-TW" smtClean="0"/>
              <a:t>LCD  IP of  Nano110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F9FF04-D6B2-4268-849C-95BCAFE55948}" type="slidenum">
              <a:rPr lang="zh-TW" altLang="en-US"/>
              <a:pPr>
                <a:defRPr/>
              </a:pPr>
              <a:t>10</a:t>
            </a:fld>
            <a:endParaRPr lang="zh-TW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23850" y="1196975"/>
            <a:ext cx="8362950" cy="5545138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en-US" altLang="zh-CN" dirty="0" smtClean="0"/>
              <a:t>Void  Lcd_Init(void){</a:t>
            </a:r>
          </a:p>
          <a:p>
            <a:pPr>
              <a:defRPr/>
            </a:pPr>
            <a:endParaRPr lang="en-US" altLang="zh-CN" dirty="0"/>
          </a:p>
          <a:p>
            <a:pPr>
              <a:defRPr/>
            </a:pPr>
            <a:endParaRPr lang="en-US" altLang="zh-CN" dirty="0" smtClean="0"/>
          </a:p>
          <a:p>
            <a:pPr>
              <a:defRPr/>
            </a:pPr>
            <a:endParaRPr lang="en-US" altLang="zh-CN" dirty="0"/>
          </a:p>
          <a:p>
            <a:pPr>
              <a:defRPr/>
            </a:pPr>
            <a:endParaRPr lang="en-US" altLang="zh-CN" dirty="0" smtClean="0"/>
          </a:p>
          <a:p>
            <a:pPr>
              <a:defRPr/>
            </a:pPr>
            <a:endParaRPr lang="en-US" altLang="zh-CN" dirty="0"/>
          </a:p>
          <a:p>
            <a:pPr>
              <a:defRPr/>
            </a:pPr>
            <a:endParaRPr lang="en-US" altLang="zh-CN" dirty="0" smtClean="0"/>
          </a:p>
          <a:p>
            <a:pPr>
              <a:defRPr/>
            </a:pPr>
            <a:endParaRPr lang="en-US" altLang="zh-CN" dirty="0"/>
          </a:p>
          <a:p>
            <a:pPr>
              <a:defRPr/>
            </a:pPr>
            <a:endParaRPr lang="en-US" altLang="zh-CN" dirty="0" smtClean="0"/>
          </a:p>
          <a:p>
            <a:pPr>
              <a:defRPr/>
            </a:pPr>
            <a:endParaRPr lang="en-US" altLang="zh-CN" dirty="0" smtClean="0"/>
          </a:p>
          <a:p>
            <a:pPr marL="0" indent="0">
              <a:buFont typeface="Arial" charset="0"/>
              <a:buNone/>
              <a:defRPr/>
            </a:pPr>
            <a:r>
              <a:rPr lang="en-US" altLang="zh-CN" dirty="0" smtClean="0"/>
              <a:t>}</a:t>
            </a:r>
            <a:endParaRPr lang="zh-CN" altLang="en-US" dirty="0"/>
          </a:p>
        </p:txBody>
      </p:sp>
      <p:sp>
        <p:nvSpPr>
          <p:cNvPr id="13317" name="TextBox 6"/>
          <p:cNvSpPr txBox="1">
            <a:spLocks noChangeArrowheads="1"/>
          </p:cNvSpPr>
          <p:nvPr/>
        </p:nvSpPr>
        <p:spPr bwMode="auto">
          <a:xfrm>
            <a:off x="755650" y="1628775"/>
            <a:ext cx="78994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CN" sz="2100"/>
              <a:t>CLK-&gt;CLKSEL1 |= CLK_CLKSEL1_LCD_LIRC ;             // </a:t>
            </a:r>
            <a:r>
              <a:rPr lang="zh-CN" altLang="en-US" sz="2100">
                <a:latin typeface="新宋体" pitchFamily="49" charset="-122"/>
                <a:ea typeface="新宋体" pitchFamily="49" charset="-122"/>
              </a:rPr>
              <a:t>时钟选择</a:t>
            </a:r>
            <a:r>
              <a:rPr lang="en-US" altLang="zh-CN" sz="2100"/>
              <a:t>10KHz</a:t>
            </a:r>
          </a:p>
          <a:p>
            <a:pPr eaLnBrk="1" hangingPunct="1"/>
            <a:r>
              <a:rPr lang="en-US" altLang="zh-CN" sz="2100"/>
              <a:t>CLK-&gt;APBCLK  |= CLK_APBCLK_LCD_EN ;                 // </a:t>
            </a:r>
            <a:r>
              <a:rPr lang="zh-CN" altLang="en-US" sz="2100">
                <a:latin typeface="新宋体" pitchFamily="49" charset="-122"/>
                <a:ea typeface="新宋体" pitchFamily="49" charset="-122"/>
              </a:rPr>
              <a:t>时钟使能</a:t>
            </a:r>
            <a:endParaRPr lang="en-US" altLang="zh-CN" sz="2100">
              <a:latin typeface="新宋体" pitchFamily="49" charset="-122"/>
              <a:ea typeface="新宋体" pitchFamily="49" charset="-122"/>
            </a:endParaRPr>
          </a:p>
          <a:p>
            <a:pPr eaLnBrk="1" hangingPunct="1"/>
            <a:endParaRPr lang="en-US" altLang="zh-CN" sz="1600"/>
          </a:p>
          <a:p>
            <a:pPr eaLnBrk="1" hangingPunct="1"/>
            <a:r>
              <a:rPr lang="en-US" altLang="zh-CN" sz="2100"/>
              <a:t>LCD-&gt;CTL    =      LCD_CTL_PDDISP_EN                     // </a:t>
            </a:r>
            <a:r>
              <a:rPr lang="zh-CN" altLang="en-US" sz="2100">
                <a:latin typeface="新宋体" pitchFamily="49" charset="-122"/>
                <a:ea typeface="新宋体" pitchFamily="49" charset="-122"/>
              </a:rPr>
              <a:t>显示使能</a:t>
            </a:r>
            <a:endParaRPr lang="en-US" altLang="zh-CN" sz="2100">
              <a:latin typeface="新宋体" pitchFamily="49" charset="-122"/>
              <a:ea typeface="新宋体" pitchFamily="49" charset="-122"/>
            </a:endParaRPr>
          </a:p>
          <a:p>
            <a:pPr eaLnBrk="1" hangingPunct="1"/>
            <a:r>
              <a:rPr lang="en-US" altLang="zh-CN" sz="2100"/>
              <a:t>                          | LCD_FREQ_DIV32                           // </a:t>
            </a:r>
            <a:r>
              <a:rPr lang="zh-CN" altLang="en-US" sz="2100"/>
              <a:t>时钟 </a:t>
            </a:r>
            <a:r>
              <a:rPr lang="en-US" altLang="zh-CN" sz="2100"/>
              <a:t>32 </a:t>
            </a:r>
            <a:r>
              <a:rPr lang="zh-CN" altLang="en-US" sz="2100">
                <a:latin typeface="新宋体" pitchFamily="49" charset="-122"/>
                <a:ea typeface="新宋体" pitchFamily="49" charset="-122"/>
              </a:rPr>
              <a:t>分频</a:t>
            </a:r>
            <a:endParaRPr lang="en-US" altLang="zh-CN" sz="2100">
              <a:latin typeface="新宋体" pitchFamily="49" charset="-122"/>
              <a:ea typeface="新宋体" pitchFamily="49" charset="-122"/>
            </a:endParaRPr>
          </a:p>
          <a:p>
            <a:pPr eaLnBrk="1" hangingPunct="1"/>
            <a:r>
              <a:rPr lang="en-US" altLang="zh-CN" sz="2100"/>
              <a:t>                          | LCD_MUX_ONE_FOURTH              // 4-MUX</a:t>
            </a:r>
          </a:p>
          <a:p>
            <a:pPr eaLnBrk="1" hangingPunct="1"/>
            <a:r>
              <a:rPr lang="en-US" altLang="zh-CN" sz="2100"/>
              <a:t>                          | LCD_CTL_EN  ;                                 // LCD IP </a:t>
            </a:r>
            <a:r>
              <a:rPr lang="zh-CN" altLang="en-US" sz="2100">
                <a:latin typeface="新宋体" pitchFamily="49" charset="-122"/>
                <a:ea typeface="新宋体" pitchFamily="49" charset="-122"/>
              </a:rPr>
              <a:t>使能</a:t>
            </a:r>
            <a:endParaRPr lang="en-US" altLang="zh-CN" sz="2100">
              <a:latin typeface="新宋体" pitchFamily="49" charset="-122"/>
              <a:ea typeface="新宋体" pitchFamily="49" charset="-122"/>
            </a:endParaRPr>
          </a:p>
          <a:p>
            <a:pPr eaLnBrk="1" hangingPunct="1"/>
            <a:endParaRPr lang="en-US" altLang="zh-CN" sz="1600"/>
          </a:p>
          <a:p>
            <a:pPr eaLnBrk="1" hangingPunct="1"/>
            <a:r>
              <a:rPr lang="en-US" altLang="zh-CN" sz="2100"/>
              <a:t>LCD-&gt;DISPCTL = LCD_CPUMP_DIV1                         //</a:t>
            </a:r>
            <a:r>
              <a:rPr lang="zh-CN" altLang="en-US" sz="2100">
                <a:latin typeface="新宋体" pitchFamily="49" charset="-122"/>
                <a:ea typeface="新宋体" pitchFamily="49" charset="-122"/>
              </a:rPr>
              <a:t>充电泵不分频</a:t>
            </a:r>
            <a:endParaRPr lang="en-US" altLang="zh-CN" sz="2100">
              <a:latin typeface="新宋体" pitchFamily="49" charset="-122"/>
              <a:ea typeface="新宋体" pitchFamily="49" charset="-122"/>
            </a:endParaRPr>
          </a:p>
          <a:p>
            <a:pPr eaLnBrk="1" hangingPunct="1"/>
            <a:r>
              <a:rPr lang="en-US" altLang="zh-CN" sz="2100"/>
              <a:t>                          | LCD_CPVOl_3V                                //LCD</a:t>
            </a:r>
            <a:r>
              <a:rPr lang="zh-CN" altLang="en-US" sz="2100">
                <a:latin typeface="新宋体" pitchFamily="49" charset="-122"/>
                <a:ea typeface="新宋体" pitchFamily="49" charset="-122"/>
              </a:rPr>
              <a:t>电压</a:t>
            </a:r>
            <a:r>
              <a:rPr lang="zh-CN" altLang="en-US" sz="2100"/>
              <a:t> </a:t>
            </a:r>
            <a:r>
              <a:rPr lang="en-US" altLang="zh-CN" sz="2100"/>
              <a:t>3V</a:t>
            </a:r>
          </a:p>
          <a:p>
            <a:pPr eaLnBrk="1" hangingPunct="1"/>
            <a:r>
              <a:rPr lang="en-US" altLang="zh-CN" sz="2100"/>
              <a:t>                          | LCD_DISPCTL_IBRL_EN                  //</a:t>
            </a:r>
            <a:r>
              <a:rPr lang="zh-CN" altLang="en-US" sz="2100">
                <a:latin typeface="新宋体" pitchFamily="49" charset="-122"/>
                <a:ea typeface="新宋体" pitchFamily="49" charset="-122"/>
              </a:rPr>
              <a:t>内部电阻分压使能</a:t>
            </a:r>
            <a:endParaRPr lang="en-US" altLang="zh-CN" sz="2100">
              <a:latin typeface="新宋体" pitchFamily="49" charset="-122"/>
              <a:ea typeface="新宋体" pitchFamily="49" charset="-122"/>
            </a:endParaRPr>
          </a:p>
          <a:p>
            <a:pPr eaLnBrk="1" hangingPunct="1"/>
            <a:r>
              <a:rPr lang="en-US" altLang="zh-CN" sz="2100"/>
              <a:t>                          | LCD_BIAS_THIRD                             //1/3 </a:t>
            </a:r>
            <a:r>
              <a:rPr lang="zh-CN" altLang="en-US" sz="2100">
                <a:latin typeface="新宋体" pitchFamily="49" charset="-122"/>
                <a:ea typeface="新宋体" pitchFamily="49" charset="-122"/>
              </a:rPr>
              <a:t>偏压</a:t>
            </a:r>
            <a:endParaRPr lang="en-US" altLang="zh-CN" sz="2100">
              <a:latin typeface="新宋体" pitchFamily="49" charset="-122"/>
              <a:ea typeface="新宋体" pitchFamily="49" charset="-122"/>
            </a:endParaRPr>
          </a:p>
          <a:p>
            <a:pPr eaLnBrk="1" hangingPunct="1"/>
            <a:r>
              <a:rPr lang="en-US" altLang="zh-CN" sz="2100"/>
              <a:t>                          | LCD_DISPCTL_CPUMP_EN ;           //</a:t>
            </a:r>
            <a:r>
              <a:rPr lang="zh-CN" altLang="en-US" sz="2100">
                <a:latin typeface="新宋体" pitchFamily="49" charset="-122"/>
                <a:ea typeface="新宋体" pitchFamily="49" charset="-122"/>
              </a:rPr>
              <a:t>充电泵使能</a:t>
            </a:r>
            <a:endParaRPr lang="en-US" altLang="zh-CN" sz="2100">
              <a:latin typeface="新宋体" pitchFamily="49" charset="-122"/>
              <a:ea typeface="新宋体" pitchFamily="49" charset="-122"/>
            </a:endParaRPr>
          </a:p>
          <a:p>
            <a:pPr eaLnBrk="1" hangingPunct="1"/>
            <a:endParaRPr lang="en-US" altLang="zh-CN" sz="1600"/>
          </a:p>
          <a:p>
            <a:pPr eaLnBrk="1" hangingPunct="1"/>
            <a:r>
              <a:rPr lang="en-US" altLang="zh-CN" sz="2100"/>
              <a:t>MFP_LCD_TYPEA();		                             //PIN </a:t>
            </a:r>
            <a:r>
              <a:rPr lang="zh-CN" altLang="en-US" sz="2100">
                <a:latin typeface="新宋体" pitchFamily="49" charset="-122"/>
                <a:ea typeface="新宋体" pitchFamily="49" charset="-122"/>
              </a:rPr>
              <a:t>配置</a:t>
            </a:r>
            <a:endParaRPr lang="en-US" altLang="zh-CN" sz="2100">
              <a:latin typeface="新宋体" pitchFamily="49" charset="-122"/>
              <a:ea typeface="新宋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713"/>
          </a:xfrm>
        </p:spPr>
        <p:txBody>
          <a:bodyPr/>
          <a:lstStyle/>
          <a:p>
            <a:pPr eaLnBrk="1" hangingPunct="1"/>
            <a:r>
              <a:rPr lang="en-US" altLang="zh-TW" smtClean="0"/>
              <a:t>LCD  IP of  Nano110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3379A2E-0C02-4A03-A7FE-B00A4C17735A}" type="slidenum">
              <a:rPr lang="zh-TW" altLang="en-US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11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68313" y="303213"/>
            <a:ext cx="5943600" cy="655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CN" sz="1600"/>
              <a:t>#define      a        0x80</a:t>
            </a:r>
            <a:endParaRPr lang="zh-CN" altLang="zh-CN" sz="1600"/>
          </a:p>
          <a:p>
            <a:pPr eaLnBrk="1" hangingPunct="1"/>
            <a:r>
              <a:rPr lang="en-US" altLang="zh-CN" sz="1600"/>
              <a:t>#define      b        0x40</a:t>
            </a:r>
            <a:endParaRPr lang="zh-CN" altLang="zh-CN" sz="1600"/>
          </a:p>
          <a:p>
            <a:pPr eaLnBrk="1" hangingPunct="1"/>
            <a:r>
              <a:rPr lang="en-US" altLang="zh-CN" sz="1600"/>
              <a:t>#define      c        0x20</a:t>
            </a:r>
            <a:endParaRPr lang="zh-CN" altLang="zh-CN" sz="1600"/>
          </a:p>
          <a:p>
            <a:pPr eaLnBrk="1" hangingPunct="1"/>
            <a:r>
              <a:rPr lang="en-US" altLang="zh-CN" sz="1600"/>
              <a:t>#define      d        0x01</a:t>
            </a:r>
            <a:endParaRPr lang="zh-CN" altLang="zh-CN" sz="1600"/>
          </a:p>
          <a:p>
            <a:pPr eaLnBrk="1" hangingPunct="1"/>
            <a:r>
              <a:rPr lang="en-US" altLang="zh-CN" sz="1600"/>
              <a:t>#define      e        0x02</a:t>
            </a:r>
            <a:endParaRPr lang="zh-CN" altLang="zh-CN" sz="1600"/>
          </a:p>
          <a:p>
            <a:pPr eaLnBrk="1" hangingPunct="1"/>
            <a:r>
              <a:rPr lang="en-US" altLang="zh-CN" sz="1600"/>
              <a:t>#define      f         0x08</a:t>
            </a:r>
            <a:endParaRPr lang="zh-CN" altLang="zh-CN" sz="1600"/>
          </a:p>
          <a:p>
            <a:pPr eaLnBrk="1" hangingPunct="1"/>
            <a:r>
              <a:rPr lang="en-US" altLang="zh-CN" sz="1600"/>
              <a:t>#define      g        0x04</a:t>
            </a:r>
            <a:endParaRPr lang="zh-CN" altLang="zh-CN" sz="1600"/>
          </a:p>
          <a:p>
            <a:pPr eaLnBrk="1" hangingPunct="1"/>
            <a:r>
              <a:rPr lang="en-US" altLang="zh-CN" sz="1600"/>
              <a:t>#define      h        0x10</a:t>
            </a:r>
          </a:p>
          <a:p>
            <a:pPr eaLnBrk="1" hangingPunct="1"/>
            <a:r>
              <a:rPr lang="en-US" altLang="zh-CN" sz="1600"/>
              <a:t>const  uint32_t  Tab_Lcd[ ] = {</a:t>
            </a:r>
          </a:p>
          <a:p>
            <a:pPr eaLnBrk="1" hangingPunct="1"/>
            <a:r>
              <a:rPr lang="en-US" altLang="zh-CN" sz="1600"/>
              <a:t>                         a + b + c + d + e + f  ,          //0 </a:t>
            </a:r>
          </a:p>
          <a:p>
            <a:pPr eaLnBrk="1" hangingPunct="1"/>
            <a:r>
              <a:rPr lang="en-US" altLang="zh-CN" sz="1600"/>
              <a:t>                         b + c  ,                                   //1</a:t>
            </a:r>
            <a:endParaRPr lang="zh-CN" altLang="zh-CN" sz="1600"/>
          </a:p>
          <a:p>
            <a:pPr eaLnBrk="1" hangingPunct="1"/>
            <a:r>
              <a:rPr lang="en-US" altLang="zh-CN" sz="1600"/>
              <a:t>                         a + b + d + e + g  ,               //2</a:t>
            </a:r>
            <a:endParaRPr lang="zh-CN" altLang="zh-CN" sz="1600"/>
          </a:p>
          <a:p>
            <a:pPr eaLnBrk="1" hangingPunct="1"/>
            <a:r>
              <a:rPr lang="en-US" altLang="zh-CN" sz="1600"/>
              <a:t>                         a + b + c + d + g  ,                //3</a:t>
            </a:r>
            <a:endParaRPr lang="zh-CN" altLang="zh-CN" sz="1600"/>
          </a:p>
          <a:p>
            <a:pPr eaLnBrk="1" hangingPunct="1"/>
            <a:r>
              <a:rPr lang="en-US" altLang="zh-CN" sz="1600"/>
              <a:t>                         b + c + f + g  ,                        //4</a:t>
            </a:r>
            <a:endParaRPr lang="zh-CN" altLang="zh-CN" sz="1600"/>
          </a:p>
          <a:p>
            <a:pPr eaLnBrk="1" hangingPunct="1"/>
            <a:r>
              <a:rPr lang="en-US" altLang="zh-CN" sz="1600"/>
              <a:t>                         a + c + d + f + g  ,                 //5</a:t>
            </a:r>
            <a:endParaRPr lang="zh-CN" altLang="zh-CN" sz="1600"/>
          </a:p>
          <a:p>
            <a:pPr eaLnBrk="1" hangingPunct="1"/>
            <a:r>
              <a:rPr lang="en-US" altLang="zh-CN" sz="1600"/>
              <a:t>                         a + c + d + e + f + g  ,           //6</a:t>
            </a:r>
            <a:endParaRPr lang="zh-CN" altLang="zh-CN" sz="1600"/>
          </a:p>
          <a:p>
            <a:pPr eaLnBrk="1" hangingPunct="1"/>
            <a:r>
              <a:rPr lang="en-US" altLang="zh-CN" sz="1600"/>
              <a:t>                         a + b + c  ,                             //7</a:t>
            </a:r>
            <a:endParaRPr lang="zh-CN" altLang="zh-CN" sz="1600"/>
          </a:p>
          <a:p>
            <a:pPr eaLnBrk="1" hangingPunct="1"/>
            <a:r>
              <a:rPr lang="en-US" altLang="zh-CN" sz="1600"/>
              <a:t>                         a + b + c + d + e + f + g  ,    //8</a:t>
            </a:r>
            <a:endParaRPr lang="zh-CN" altLang="zh-CN" sz="1600"/>
          </a:p>
          <a:p>
            <a:pPr eaLnBrk="1" hangingPunct="1"/>
            <a:r>
              <a:rPr lang="en-US" altLang="zh-CN" sz="1600"/>
              <a:t>                         a + b + c + d + f + g  ,           //9</a:t>
            </a:r>
          </a:p>
          <a:p>
            <a:r>
              <a:rPr lang="en-US" altLang="zh-CN" sz="1600"/>
              <a:t>                         d + e + f ,                              //A : L</a:t>
            </a:r>
            <a:endParaRPr lang="zh-CN" altLang="zh-CN" sz="1600"/>
          </a:p>
          <a:p>
            <a:r>
              <a:rPr lang="en-US" altLang="zh-CN" sz="1600"/>
              <a:t>                         c + d + e + g ,                       //B : o</a:t>
            </a:r>
            <a:endParaRPr lang="zh-CN" altLang="zh-CN" sz="1600"/>
          </a:p>
          <a:p>
            <a:r>
              <a:rPr lang="en-US" altLang="zh-CN" sz="1600"/>
              <a:t>                         g  ,                                          //C : -</a:t>
            </a:r>
            <a:endParaRPr lang="zh-CN" altLang="zh-CN" sz="1600"/>
          </a:p>
          <a:p>
            <a:r>
              <a:rPr lang="en-US" altLang="zh-CN" sz="1600"/>
              <a:t>                         e + g ,                                    //D : r</a:t>
            </a:r>
            <a:endParaRPr lang="zh-CN" altLang="zh-CN" sz="1600"/>
          </a:p>
          <a:p>
            <a:r>
              <a:rPr lang="en-US" altLang="zh-CN" sz="1600"/>
              <a:t>                         a + d + e + f + g ,                  //E : E</a:t>
            </a:r>
            <a:endParaRPr lang="zh-CN" altLang="zh-CN" sz="1600"/>
          </a:p>
          <a:p>
            <a:r>
              <a:rPr lang="en-US" altLang="zh-CN" sz="1600"/>
              <a:t>                         0 ,                                           //F : </a:t>
            </a:r>
            <a:r>
              <a:rPr lang="zh-CN" altLang="zh-CN" sz="1600">
                <a:latin typeface="新宋体" pitchFamily="49" charset="-122"/>
                <a:ea typeface="新宋体" pitchFamily="49" charset="-122"/>
              </a:rPr>
              <a:t>关显示</a:t>
            </a:r>
          </a:p>
          <a:p>
            <a:pPr eaLnBrk="1" hangingPunct="1"/>
            <a:r>
              <a:rPr lang="en-US" altLang="zh-CN" sz="1600"/>
              <a:t>}</a:t>
            </a:r>
            <a:endParaRPr lang="zh-CN" altLang="zh-CN" sz="1600"/>
          </a:p>
        </p:txBody>
      </p:sp>
      <p:pic>
        <p:nvPicPr>
          <p:cNvPr id="14341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2276475"/>
            <a:ext cx="2705100" cy="333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441325" y="615950"/>
            <a:ext cx="8229600" cy="620713"/>
          </a:xfrm>
        </p:spPr>
        <p:txBody>
          <a:bodyPr/>
          <a:lstStyle/>
          <a:p>
            <a:pPr eaLnBrk="1" hangingPunct="1"/>
            <a:r>
              <a:rPr lang="en-US" altLang="zh-TW" smtClean="0"/>
              <a:t>LCD  IP of  Nano110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8B83F30-9ADA-4270-8FE7-2BEB3D08E78E}" type="slidenum">
              <a:rPr lang="zh-TW" altLang="en-US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12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5364" name="TextBox 4"/>
          <p:cNvSpPr txBox="1">
            <a:spLocks noChangeArrowheads="1"/>
          </p:cNvSpPr>
          <p:nvPr/>
        </p:nvSpPr>
        <p:spPr bwMode="auto">
          <a:xfrm>
            <a:off x="323850" y="3054350"/>
            <a:ext cx="767873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CN" sz="2400"/>
              <a:t>LCD-&gt;MEM_1  =  Tab_Lcd[5]  ;                //SEG01          </a:t>
            </a:r>
            <a:r>
              <a:rPr lang="zh-CN" altLang="en-US" sz="2400"/>
              <a:t>显  </a:t>
            </a:r>
            <a:r>
              <a:rPr lang="en-US" altLang="zh-CN" sz="2400"/>
              <a:t>5</a:t>
            </a:r>
          </a:p>
          <a:p>
            <a:pPr eaLnBrk="1" hangingPunct="1"/>
            <a:r>
              <a:rPr lang="en-US" altLang="zh-CN" sz="2400"/>
              <a:t>LCD-&gt;MEM_2  =  Tab_Lcd [2]  + h  ;        //SEG45          </a:t>
            </a:r>
            <a:r>
              <a:rPr lang="zh-CN" altLang="en-US" sz="2400"/>
              <a:t>显 </a:t>
            </a:r>
            <a:r>
              <a:rPr lang="en-US" altLang="zh-CN" sz="2400"/>
              <a:t>2.</a:t>
            </a:r>
          </a:p>
          <a:p>
            <a:pPr eaLnBrk="1" hangingPunct="1"/>
            <a:r>
              <a:rPr lang="en-US" altLang="zh-CN" sz="2400"/>
              <a:t>LCD-&gt;MEM_3  =  Tab_Lcd [0xC]  ;           //SEG89          </a:t>
            </a:r>
            <a:r>
              <a:rPr lang="zh-CN" altLang="en-US" sz="2400"/>
              <a:t>显负号</a:t>
            </a:r>
            <a:endParaRPr lang="en-US" altLang="zh-CN" sz="2400"/>
          </a:p>
          <a:p>
            <a:pPr eaLnBrk="1" hangingPunct="1"/>
            <a:r>
              <a:rPr lang="en-US" altLang="zh-CN" sz="2400"/>
              <a:t>LCD-&gt;MEM_4  =  Tab_Lcd [0xF]  ;           // SEG12/13  </a:t>
            </a:r>
            <a:r>
              <a:rPr lang="zh-CN" altLang="en-US" sz="2400"/>
              <a:t>不显</a:t>
            </a:r>
            <a:endParaRPr lang="zh-CN" altLang="zh-CN" sz="2400"/>
          </a:p>
        </p:txBody>
      </p:sp>
      <p:pic>
        <p:nvPicPr>
          <p:cNvPr id="1536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263" y="1196975"/>
            <a:ext cx="4619625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263" y="4868863"/>
            <a:ext cx="4619625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5175"/>
          </a:xfrm>
        </p:spPr>
        <p:txBody>
          <a:bodyPr/>
          <a:lstStyle/>
          <a:p>
            <a:pPr eaLnBrk="1" hangingPunct="1"/>
            <a:r>
              <a:rPr lang="en-US" altLang="zh-TW" smtClean="0"/>
              <a:t>Nutiny_SDK_Nano130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F1D74A4-C2D7-4BD1-8882-2AE773ACAEDB}" type="slidenum">
              <a:rPr lang="zh-TW" altLang="en-US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13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pic>
        <p:nvPicPr>
          <p:cNvPr id="16388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38" y="952500"/>
            <a:ext cx="7096125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Box 2"/>
          <p:cNvSpPr txBox="1">
            <a:spLocks noChangeArrowheads="1"/>
          </p:cNvSpPr>
          <p:nvPr/>
        </p:nvSpPr>
        <p:spPr bwMode="auto">
          <a:xfrm>
            <a:off x="179388" y="5589588"/>
            <a:ext cx="896461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CN" sz="2800"/>
              <a:t>Nutiny_SDK_Nano130</a:t>
            </a:r>
            <a:r>
              <a:rPr lang="zh-CN" altLang="en-US" sz="2800"/>
              <a:t>板子一个</a:t>
            </a:r>
            <a:r>
              <a:rPr lang="en-US" altLang="zh-CN" sz="2800"/>
              <a:t>”8”</a:t>
            </a:r>
            <a:r>
              <a:rPr lang="zh-CN" altLang="en-US" sz="2800"/>
              <a:t>被分到两个</a:t>
            </a:r>
            <a:r>
              <a:rPr lang="en-US" altLang="zh-CN" sz="2800"/>
              <a:t>LCD_MEM</a:t>
            </a:r>
            <a:r>
              <a:rPr lang="zh-CN" altLang="en-US" sz="2800"/>
              <a:t>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5175"/>
          </a:xfrm>
        </p:spPr>
        <p:txBody>
          <a:bodyPr/>
          <a:lstStyle/>
          <a:p>
            <a:pPr eaLnBrk="1" hangingPunct="1"/>
            <a:r>
              <a:rPr lang="en-US" altLang="zh-TW" smtClean="0"/>
              <a:t>Nutiny_SDK_Nano130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69E032-E97B-483E-8E20-1AC3C70881D1}" type="slidenum">
              <a:rPr lang="zh-TW" altLang="en-US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14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pic>
        <p:nvPicPr>
          <p:cNvPr id="1741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836613"/>
            <a:ext cx="3548062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TextBox 4"/>
          <p:cNvSpPr txBox="1">
            <a:spLocks noChangeArrowheads="1"/>
          </p:cNvSpPr>
          <p:nvPr/>
        </p:nvSpPr>
        <p:spPr bwMode="auto">
          <a:xfrm>
            <a:off x="250825" y="3068638"/>
            <a:ext cx="889317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CN" sz="2400">
                <a:solidFill>
                  <a:srgbClr val="0000FF"/>
                </a:solidFill>
              </a:rPr>
              <a:t>LCD-&gt;MEM_1    =   Tab_Lcd[5]  ;               </a:t>
            </a:r>
            <a:r>
              <a:rPr lang="en-US" altLang="zh-CN" sz="2400"/>
              <a:t>//SEG01          </a:t>
            </a:r>
            <a:r>
              <a:rPr lang="zh-CN" altLang="en-US" sz="2400"/>
              <a:t>显  </a:t>
            </a:r>
            <a:r>
              <a:rPr lang="en-US" altLang="zh-CN" sz="2400"/>
              <a:t>5</a:t>
            </a:r>
          </a:p>
          <a:p>
            <a:pPr eaLnBrk="1" hangingPunct="1"/>
            <a:endParaRPr lang="en-US" altLang="zh-CN" sz="2400"/>
          </a:p>
          <a:p>
            <a:pPr eaLnBrk="1" hangingPunct="1"/>
            <a:r>
              <a:rPr lang="en-US" altLang="zh-CN" sz="2400"/>
              <a:t>///  </a:t>
            </a:r>
            <a:r>
              <a:rPr lang="zh-CN" altLang="en-US" sz="2400"/>
              <a:t>显示</a:t>
            </a:r>
            <a:r>
              <a:rPr lang="en-US" altLang="zh-TW" sz="2400"/>
              <a:t>”</a:t>
            </a:r>
            <a:r>
              <a:rPr lang="en-US" altLang="zh-CN" sz="2400"/>
              <a:t>5</a:t>
            </a:r>
            <a:r>
              <a:rPr lang="en-US" altLang="zh-TW" sz="2400"/>
              <a:t>”</a:t>
            </a:r>
            <a:r>
              <a:rPr lang="zh-CN" altLang="en-US" sz="2400"/>
              <a:t>变成以几句</a:t>
            </a:r>
            <a:endParaRPr lang="en-US" altLang="zh-CN" sz="2400"/>
          </a:p>
          <a:p>
            <a:pPr eaLnBrk="1" hangingPunct="1"/>
            <a:r>
              <a:rPr lang="en-US" altLang="zh-CN" sz="2400"/>
              <a:t>LCD_MEM_5    &amp;=   ~(e + f + 0x04000000);                            //</a:t>
            </a:r>
            <a:r>
              <a:rPr lang="zh-CN" altLang="en-US" sz="2400"/>
              <a:t>清左半边</a:t>
            </a:r>
            <a:r>
              <a:rPr lang="en-US" altLang="zh-CN" sz="2400"/>
              <a:t>      </a:t>
            </a:r>
          </a:p>
          <a:p>
            <a:pPr eaLnBrk="1" hangingPunct="1"/>
            <a:r>
              <a:rPr lang="en-US" altLang="zh-CN" sz="2400"/>
              <a:t>LCD_MEM_5    |=      Tab_Lcd[Data] &amp; (e + f +  0x04000000)  ;       </a:t>
            </a:r>
          </a:p>
          <a:p>
            <a:pPr eaLnBrk="1" hangingPunct="1"/>
            <a:endParaRPr lang="en-US" altLang="zh-CN" sz="2400"/>
          </a:p>
          <a:p>
            <a:pPr eaLnBrk="1" hangingPunct="1"/>
            <a:r>
              <a:rPr lang="en-US" altLang="zh-CN" sz="2400"/>
              <a:t>LCD_MEM_6     &amp;=    ~(a + b + c + d + Lcd_h + 0x200) ;        //</a:t>
            </a:r>
            <a:r>
              <a:rPr lang="zh-CN" altLang="en-US" sz="2400"/>
              <a:t>清右半边</a:t>
            </a:r>
            <a:endParaRPr lang="en-US" altLang="zh-CN" sz="2400"/>
          </a:p>
          <a:p>
            <a:pPr eaLnBrk="1" hangingPunct="1"/>
            <a:r>
              <a:rPr lang="en-US" altLang="zh-CN" sz="2400"/>
              <a:t>LCD_MEM_6      |=    Tab_Lcd[Data] &amp; (a + b + c + d + Lcd_h + 0x200)  ;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27B72A579B9B74C8B60CD9DA12CE965" ma:contentTypeVersion="0" ma:contentTypeDescription="Create a new document." ma:contentTypeScope="" ma:versionID="7bfc160474e469b017f2f82ca208a82d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6E2AC4C-FE06-4EB5-A213-DB7E597777D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9C4C4DC-2307-47E5-9FCD-68E7D41EBB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A143F2E1-C187-4DC6-9276-CF7208C0E282}">
  <ds:schemaRefs>
    <ds:schemaRef ds:uri="http://schemas.openxmlformats.org/package/2006/metadata/core-properties"/>
    <ds:schemaRef ds:uri="http://purl.org/dc/dcmitype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1072</TotalTime>
  <Words>430</Words>
  <Application>Microsoft Office PowerPoint</Application>
  <PresentationFormat>On-screen Show (4:3)</PresentationFormat>
  <Paragraphs>149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Calibri</vt:lpstr>
      <vt:lpstr>新細明體</vt:lpstr>
      <vt:lpstr>Arial</vt:lpstr>
      <vt:lpstr>宋体</vt:lpstr>
      <vt:lpstr>新宋体</vt:lpstr>
      <vt:lpstr>Office Theme</vt:lpstr>
      <vt:lpstr>LCD  of  Nano110</vt:lpstr>
      <vt:lpstr>CONTENTS</vt:lpstr>
      <vt:lpstr>LCD  Principle</vt:lpstr>
      <vt:lpstr>LCD  Principle</vt:lpstr>
      <vt:lpstr>LCD  Principle</vt:lpstr>
      <vt:lpstr>LCD  Principle</vt:lpstr>
      <vt:lpstr>LCD  Principle</vt:lpstr>
      <vt:lpstr>LCD  Principle</vt:lpstr>
      <vt:lpstr>LCD  Principle</vt:lpstr>
      <vt:lpstr>LCD  IP of  Nano110</vt:lpstr>
      <vt:lpstr>LCD  IP of  Nano110</vt:lpstr>
      <vt:lpstr>LCD  IP of  Nano110</vt:lpstr>
      <vt:lpstr>LCD  IP of  Nano110</vt:lpstr>
      <vt:lpstr>Nutiny_SDK_Nano130</vt:lpstr>
      <vt:lpstr>Nutiny_SDK_Nano130</vt:lpstr>
    </vt:vector>
  </TitlesOfParts>
  <Company>nuvoton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AD10 YHChang8</dc:creator>
  <cp:lastModifiedBy>CA10 DZWANG</cp:lastModifiedBy>
  <cp:revision>173</cp:revision>
  <dcterms:created xsi:type="dcterms:W3CDTF">2012-03-21T02:57:47Z</dcterms:created>
  <dcterms:modified xsi:type="dcterms:W3CDTF">2013-04-23T02:03:12Z</dcterms:modified>
</cp:coreProperties>
</file>