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zh-TW" alt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64388" y="5949950"/>
            <a:ext cx="1887537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800" b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267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633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639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701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166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060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186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054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TW" noProof="0" smtClean="0"/>
              <a:t>Click icon to add picture</a:t>
            </a:r>
            <a:endParaRPr lang="zh-TW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445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48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977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C271EFC4-268A-4588-9F66-CFE0FDD05C4F}" type="datetimeFigureOut">
              <a:rPr lang="zh-CN" altLang="en-US" smtClean="0"/>
              <a:t>2013/9/29</a:t>
            </a:fld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fld id="{78BE7740-6FF9-4821-A966-1B3EA4066B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用</a:t>
            </a:r>
            <a:r>
              <a:rPr lang="en-US" altLang="zh-CN" dirty="0" smtClean="0"/>
              <a:t>Nu-link</a:t>
            </a:r>
            <a:r>
              <a:rPr lang="zh-CN" altLang="en-US" dirty="0" smtClean="0"/>
              <a:t>脱机烧录</a:t>
            </a:r>
            <a:endParaRPr lang="zh-CN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CF10</a:t>
            </a:r>
            <a:r>
              <a:rPr lang="zh-CN" altLang="en-US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2778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安装工具 </a:t>
            </a:r>
            <a:r>
              <a:rPr lang="en-US" altLang="zh-CN" dirty="0" smtClean="0"/>
              <a:t>ICP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文件路径和文件名称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32856"/>
            <a:ext cx="640080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151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安装过程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双击文件开始安装</a:t>
            </a:r>
            <a:endParaRPr lang="en-US" altLang="zh-CN" dirty="0" smtClean="0"/>
          </a:p>
          <a:p>
            <a:r>
              <a:rPr lang="zh-CN" altLang="en-US" dirty="0" smtClean="0"/>
              <a:t>一步一步直到完成</a:t>
            </a:r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41" y="1340768"/>
            <a:ext cx="3009900" cy="156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96952"/>
            <a:ext cx="48101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057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启动工具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启动路径在这里</a:t>
            </a:r>
            <a:endParaRPr lang="en-US" altLang="zh-CN" dirty="0" smtClean="0"/>
          </a:p>
          <a:p>
            <a:r>
              <a:rPr lang="zh-CN" altLang="en-US" dirty="0"/>
              <a:t>选</a:t>
            </a:r>
            <a:r>
              <a:rPr lang="zh-CN" altLang="en-US" dirty="0" smtClean="0"/>
              <a:t>择芯片系列</a:t>
            </a:r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00808"/>
            <a:ext cx="2428875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3635896" y="1988840"/>
            <a:ext cx="1944216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737" y="2636912"/>
            <a:ext cx="5048250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3131840" y="2492896"/>
            <a:ext cx="1476164" cy="205377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684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工具配置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点选项</a:t>
            </a:r>
            <a:endParaRPr lang="zh-CN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40768"/>
            <a:ext cx="4393481" cy="5047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293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选择操作</a:t>
            </a:r>
            <a:endParaRPr lang="en-US" altLang="zh-CN" dirty="0" smtClean="0"/>
          </a:p>
          <a:p>
            <a:r>
              <a:rPr lang="zh-CN" altLang="en-US" dirty="0"/>
              <a:t>选</a:t>
            </a:r>
            <a:r>
              <a:rPr lang="zh-CN" altLang="en-US" dirty="0" smtClean="0"/>
              <a:t>择脱机后选项</a:t>
            </a:r>
            <a:endParaRPr lang="en-US" altLang="zh-CN" dirty="0" smtClean="0"/>
          </a:p>
          <a:p>
            <a:r>
              <a:rPr lang="zh-CN" altLang="en-US" dirty="0"/>
              <a:t>选</a:t>
            </a:r>
            <a:r>
              <a:rPr lang="zh-CN" altLang="en-US" dirty="0" smtClean="0"/>
              <a:t>择操作电压</a:t>
            </a:r>
            <a:endParaRPr lang="zh-CN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4821"/>
            <a:ext cx="3629025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V="1">
            <a:off x="2483768" y="1700808"/>
            <a:ext cx="2160240" cy="144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563888" y="2420888"/>
            <a:ext cx="1080120" cy="16561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699792" y="3228516"/>
            <a:ext cx="2304256" cy="24482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6450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连接</a:t>
            </a:r>
            <a:r>
              <a:rPr lang="en-US" altLang="zh-CN" dirty="0" smtClean="0"/>
              <a:t>NU-</a:t>
            </a:r>
            <a:r>
              <a:rPr lang="zh-CN" altLang="en-US" dirty="0" smtClean="0"/>
              <a:t> </a:t>
            </a:r>
            <a:r>
              <a:rPr lang="en-US" altLang="zh-CN" dirty="0" smtClean="0"/>
              <a:t>link</a:t>
            </a:r>
          </a:p>
          <a:p>
            <a:r>
              <a:rPr lang="zh-CN" altLang="en-US" dirty="0" smtClean="0"/>
              <a:t>选择下载文件</a:t>
            </a:r>
            <a:endParaRPr lang="en-US" altLang="zh-CN" dirty="0" smtClean="0"/>
          </a:p>
          <a:p>
            <a:r>
              <a:rPr lang="zh-CN" altLang="en-US" dirty="0"/>
              <a:t>开始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58" y="836712"/>
            <a:ext cx="4899606" cy="558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V="1">
            <a:off x="2915816" y="1700808"/>
            <a:ext cx="644942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059832" y="2420888"/>
            <a:ext cx="72008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123728" y="2996952"/>
            <a:ext cx="5328592" cy="27363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2083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准备工作完成了</a:t>
            </a:r>
            <a:endParaRPr lang="zh-CN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2636912"/>
            <a:ext cx="2200275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7486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烧录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给</a:t>
            </a:r>
            <a:r>
              <a:rPr lang="en-US" altLang="zh-CN" dirty="0" smtClean="0"/>
              <a:t>NU-link</a:t>
            </a:r>
            <a:r>
              <a:rPr lang="zh-CN" altLang="en-US" dirty="0" smtClean="0"/>
              <a:t>供电</a:t>
            </a:r>
            <a:endParaRPr lang="en-US" altLang="zh-CN" dirty="0" smtClean="0"/>
          </a:p>
          <a:p>
            <a:r>
              <a:rPr lang="zh-CN" altLang="en-US" dirty="0" smtClean="0"/>
              <a:t>插入目标板</a:t>
            </a:r>
            <a:endParaRPr lang="en-US" altLang="zh-CN" dirty="0" smtClean="0"/>
          </a:p>
          <a:p>
            <a:r>
              <a:rPr lang="zh-CN" altLang="en-US" dirty="0" smtClean="0"/>
              <a:t>按微动开关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绿灯闪一下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黄灯亮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绿灯闪</a:t>
            </a:r>
            <a:r>
              <a:rPr lang="en-US" altLang="zh-CN" dirty="0" smtClean="0"/>
              <a:t>2</a:t>
            </a:r>
            <a:r>
              <a:rPr lang="zh-CN" altLang="en-US" dirty="0" smtClean="0"/>
              <a:t>次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红灯亮</a:t>
            </a:r>
            <a:endParaRPr lang="en-US" altLang="zh-CN" dirty="0" smtClean="0"/>
          </a:p>
          <a:p>
            <a:pPr marL="457200" lvl="1" indent="0">
              <a:buNone/>
            </a:pPr>
            <a:r>
              <a:rPr lang="zh-CN" altLang="en-US" dirty="0" smtClean="0"/>
              <a:t>恭喜你成功了</a:t>
            </a:r>
            <a:r>
              <a:rPr lang="en-US" altLang="zh-CN" dirty="0" smtClean="0"/>
              <a:t>!!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12776"/>
            <a:ext cx="4495800" cy="478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2111560"/>
      </p:ext>
    </p:extLst>
  </p:cSld>
  <p:clrMapOvr>
    <a:masterClrMapping/>
  </p:clrMapOvr>
</p:sld>
</file>

<file path=ppt/theme/theme1.xml><?xml version="1.0" encoding="utf-8"?>
<a:theme xmlns:a="http://schemas.openxmlformats.org/drawingml/2006/main" name="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</Template>
  <TotalTime>87</TotalTime>
  <Words>118</Words>
  <Application>Microsoft Office PowerPoint</Application>
  <PresentationFormat>On-screen Show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n</vt:lpstr>
      <vt:lpstr>用Nu-link脱机烧录</vt:lpstr>
      <vt:lpstr>安装工具 ICP</vt:lpstr>
      <vt:lpstr>安装过程</vt:lpstr>
      <vt:lpstr>启动工具</vt:lpstr>
      <vt:lpstr>工具配置</vt:lpstr>
      <vt:lpstr>PowerPoint Presentation</vt:lpstr>
      <vt:lpstr>PowerPoint Presentation</vt:lpstr>
      <vt:lpstr>PowerPoint Presentation</vt:lpstr>
      <vt:lpstr>烧录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用Nu-link脱机烧录</dc:title>
  <dc:creator>CF10 JJWen</dc:creator>
  <cp:lastModifiedBy>CF10 JJWen</cp:lastModifiedBy>
  <cp:revision>7</cp:revision>
  <dcterms:created xsi:type="dcterms:W3CDTF">2013-09-29T01:34:41Z</dcterms:created>
  <dcterms:modified xsi:type="dcterms:W3CDTF">2013-09-29T03:02:19Z</dcterms:modified>
</cp:coreProperties>
</file>